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87" r:id="rId3"/>
    <p:sldId id="285" r:id="rId4"/>
    <p:sldId id="276" r:id="rId5"/>
    <p:sldId id="275" r:id="rId6"/>
    <p:sldId id="281" r:id="rId7"/>
    <p:sldId id="284" r:id="rId8"/>
    <p:sldId id="277" r:id="rId9"/>
    <p:sldId id="268" r:id="rId10"/>
    <p:sldId id="278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6"/>
    <p:restoredTop sz="95994"/>
  </p:normalViewPr>
  <p:slideViewPr>
    <p:cSldViewPr snapToGrid="0" snapToObjects="1">
      <p:cViewPr varScale="1">
        <p:scale>
          <a:sx n="114" d="100"/>
          <a:sy n="114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8A0D-351E-CA40-B257-D69A2F7F4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86124-8BEE-A846-B738-0F9355756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57822-D324-C248-B3DD-6CD8F9D4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B9AD2-17EE-BD43-8801-153825F7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9F0EE-DD18-FE4B-B774-6CB7A234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3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91AD-CAB0-DE46-A38D-5D0675C4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389E2-1DF6-3749-8071-30F3F54AF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CEFAA-07C8-7E43-BD97-F6ED96B2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7ADB3-3E05-D146-B0CE-965A90E2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260D0-8D80-5348-A7FA-795816F2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7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D7E11E-C076-4642-9619-5F0372266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98F26-ECD9-934E-B5B5-45BCCFD99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E8DC9-B95B-5D45-8A5E-0253FE0F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B297C-4642-564E-A854-C5243974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95B31-EDD1-2A42-B55B-4FE492AE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B405-CB00-1D44-B332-D1226402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08313-8684-C148-9031-8D6CBBBAC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41064-208E-9945-A395-80833B8D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882EF-E0F8-EF47-895E-DF1DF4942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93B37-83EE-5248-B447-8827CBF4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1DAE-8EF1-6B42-8375-31D94A3A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8A338-8F70-8345-BAB6-4DFA35318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CBB6F-F856-5D4D-9F7E-A3EA30BB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48DC8-2948-5344-B4DC-598DF9C8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74C03-15BF-4C4E-BA34-3557BC7C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3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FE5E1-19E9-A949-8583-477CB144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78FC5-F583-0143-85C4-8BDEB01C2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91500-AA8B-5048-981F-D513AD68B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25EC5-CC75-5346-9356-97639A72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13902-F2A1-3249-9CBE-03180C95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DCDD9-54BC-6140-BF19-FC8FECF8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CB69-EF4A-4A4A-B70A-845FB97C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68303-B0F7-7949-949D-94CFD1BFE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50B2E-DDDD-8647-B5D0-71D1B1C18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962C9-48E9-A541-9372-83799FDE7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0F15E-3976-2643-85B3-110040B0B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B3570B-3FA9-8F4C-AE3D-24B08F6C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6D24-DE3D-CE4E-B06F-1BF68C6D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45D19-6C78-A847-A77D-3E0B759D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7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72AD-F455-6B49-834A-46043895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60D0F-66A8-AB4C-9725-CCF647C7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0465F-E284-A74F-9236-AEFDECB4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02045-3284-F748-A52F-7DA605B8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F0AD33-E338-0C46-8B50-0312973D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2734C-2D63-0945-840F-6E50842E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FECE0-A4D4-0B4F-B8D3-AC343E8D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9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0034-BBEB-0646-BD8E-B90017BAF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49666-F666-E942-B62F-69048D8B5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FABDA-C4D2-584A-8AB5-3D1638666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2DA99-73D7-8845-9BD8-F8EFA2A9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ADF42-4512-2741-A746-90BEA767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55871-1894-264D-ABA3-F438DDD0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00CC3-832B-A348-95B2-399717213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0A2CF-13B3-3740-B87D-157308872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C4BBF-7C23-6443-8EB3-E13E7330C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1DD29-5DD3-1949-A28E-7A097398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75142-81E6-EE4F-8563-F5B17C42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D7EAD-9A16-D54A-A12A-EB4FFBED1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2E6DF-466F-3740-A95E-D0E39E9CD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5DF3B-844C-5A4A-8636-25A0E884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118A2-3D5C-3444-965C-C7472FC98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E930-48AD-3D40-BF8D-D1FBCF3CF344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198C6-3E7B-E248-AE77-658E29B77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F99F9-C28D-434F-B565-2EB18AB92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6477-3512-434B-8E3D-6D943750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521488" y="4284699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30991" y="3647028"/>
            <a:ext cx="838200" cy="2700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268" y="1860980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918008" y="1261293"/>
            <a:ext cx="838200" cy="267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55845" y="4194"/>
            <a:ext cx="2913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Science 2</a:t>
            </a:r>
            <a:r>
              <a:rPr lang="en-US" sz="3200" baseline="30000" dirty="0"/>
              <a:t>nd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54" y="111916"/>
            <a:ext cx="65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5C886B-8BFC-6C42-8D63-5CC0B6CEE5F0}"/>
              </a:ext>
            </a:extLst>
          </p:cNvPr>
          <p:cNvSpPr/>
          <p:nvPr/>
        </p:nvSpPr>
        <p:spPr>
          <a:xfrm rot="5400000">
            <a:off x="6533909" y="-619872"/>
            <a:ext cx="625329" cy="1832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5026FA-18CF-1044-8E3B-3E704C8E3D27}"/>
              </a:ext>
            </a:extLst>
          </p:cNvPr>
          <p:cNvSpPr txBox="1"/>
          <p:nvPr/>
        </p:nvSpPr>
        <p:spPr>
          <a:xfrm>
            <a:off x="6097591" y="111915"/>
            <a:ext cx="13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301B65-8B1A-0845-BF34-6E88DD75E777}"/>
              </a:ext>
            </a:extLst>
          </p:cNvPr>
          <p:cNvSpPr/>
          <p:nvPr/>
        </p:nvSpPr>
        <p:spPr>
          <a:xfrm rot="5400000">
            <a:off x="6109900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4FFD3-081A-6F43-8F24-AD6CE1728E09}"/>
              </a:ext>
            </a:extLst>
          </p:cNvPr>
          <p:cNvSpPr/>
          <p:nvPr/>
        </p:nvSpPr>
        <p:spPr>
          <a:xfrm rot="5400000">
            <a:off x="6123011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44D0EA-68AB-874E-9E3B-F74A92359AE8}"/>
              </a:ext>
            </a:extLst>
          </p:cNvPr>
          <p:cNvSpPr/>
          <p:nvPr/>
        </p:nvSpPr>
        <p:spPr>
          <a:xfrm rot="5400000">
            <a:off x="6109898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650020-4FBB-1848-A88A-F5E5E7425225}"/>
              </a:ext>
            </a:extLst>
          </p:cNvPr>
          <p:cNvSpPr/>
          <p:nvPr/>
        </p:nvSpPr>
        <p:spPr>
          <a:xfrm rot="5400000">
            <a:off x="6109898" y="253685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6BB61AE-B493-2F40-AFCC-3A349DF2226D}"/>
              </a:ext>
            </a:extLst>
          </p:cNvPr>
          <p:cNvSpPr/>
          <p:nvPr/>
        </p:nvSpPr>
        <p:spPr>
          <a:xfrm rot="5400000">
            <a:off x="6109900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055A44-D933-7144-BAA2-24AFEC684723}"/>
              </a:ext>
            </a:extLst>
          </p:cNvPr>
          <p:cNvSpPr/>
          <p:nvPr/>
        </p:nvSpPr>
        <p:spPr>
          <a:xfrm rot="5400000">
            <a:off x="9641605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3820AF0-954D-A547-A841-DE54D9BD5DC8}"/>
              </a:ext>
            </a:extLst>
          </p:cNvPr>
          <p:cNvSpPr/>
          <p:nvPr/>
        </p:nvSpPr>
        <p:spPr>
          <a:xfrm rot="5400000">
            <a:off x="9641602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9C5FD-53E6-F947-B532-09C0B3B0600B}"/>
              </a:ext>
            </a:extLst>
          </p:cNvPr>
          <p:cNvSpPr/>
          <p:nvPr/>
        </p:nvSpPr>
        <p:spPr>
          <a:xfrm rot="5400000">
            <a:off x="9641603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384A39-60E5-BD4D-89DC-DA1D8ECE1FE5}"/>
              </a:ext>
            </a:extLst>
          </p:cNvPr>
          <p:cNvSpPr/>
          <p:nvPr/>
        </p:nvSpPr>
        <p:spPr>
          <a:xfrm rot="5400000">
            <a:off x="9641604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07F22D-86E1-F146-A055-2BE5A3FF1302}"/>
              </a:ext>
            </a:extLst>
          </p:cNvPr>
          <p:cNvSpPr/>
          <p:nvPr/>
        </p:nvSpPr>
        <p:spPr>
          <a:xfrm rot="5400000">
            <a:off x="3476800" y="196846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6F93B1-8E2F-9045-B98F-E142EBEB74A3}"/>
              </a:ext>
            </a:extLst>
          </p:cNvPr>
          <p:cNvSpPr/>
          <p:nvPr/>
        </p:nvSpPr>
        <p:spPr>
          <a:xfrm>
            <a:off x="5410012" y="3406891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Leah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A5AFE65-B325-2645-9B0B-28DF08172FC8}"/>
              </a:ext>
            </a:extLst>
          </p:cNvPr>
          <p:cNvSpPr/>
          <p:nvPr/>
        </p:nvSpPr>
        <p:spPr>
          <a:xfrm>
            <a:off x="5496353" y="4747383"/>
            <a:ext cx="65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Clara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7FBFD-3DBD-5E47-8EED-81F158754EB1}"/>
              </a:ext>
            </a:extLst>
          </p:cNvPr>
          <p:cNvSpPr/>
          <p:nvPr/>
        </p:nvSpPr>
        <p:spPr>
          <a:xfrm rot="5400000">
            <a:off x="9626121" y="386942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F9205E4-921D-0D47-AB82-52E0DC33A699}"/>
              </a:ext>
            </a:extLst>
          </p:cNvPr>
          <p:cNvSpPr/>
          <p:nvPr/>
        </p:nvSpPr>
        <p:spPr>
          <a:xfrm>
            <a:off x="10108056" y="3431418"/>
            <a:ext cx="742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Rocco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E0BFAD-CBD1-2B4B-A114-6E8C668623C9}"/>
              </a:ext>
            </a:extLst>
          </p:cNvPr>
          <p:cNvSpPr/>
          <p:nvPr/>
        </p:nvSpPr>
        <p:spPr>
          <a:xfrm rot="5400000">
            <a:off x="711028" y="20595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CF342C-E5AD-4344-9FAF-D2DF5FECECED}"/>
              </a:ext>
            </a:extLst>
          </p:cNvPr>
          <p:cNvSpPr txBox="1"/>
          <p:nvPr/>
        </p:nvSpPr>
        <p:spPr>
          <a:xfrm>
            <a:off x="6620554" y="108774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Dylan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1D28854-21B1-C047-B8FC-4EC6495CA055}"/>
              </a:ext>
            </a:extLst>
          </p:cNvPr>
          <p:cNvSpPr txBox="1"/>
          <p:nvPr/>
        </p:nvSpPr>
        <p:spPr>
          <a:xfrm>
            <a:off x="10003830" y="1069759"/>
            <a:ext cx="11024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Gabbie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FC2436-A4C9-7B47-97E7-7ABABCC91AD3}"/>
              </a:ext>
            </a:extLst>
          </p:cNvPr>
          <p:cNvSpPr txBox="1"/>
          <p:nvPr/>
        </p:nvSpPr>
        <p:spPr>
          <a:xfrm>
            <a:off x="8601279" y="219919"/>
            <a:ext cx="304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Frey—updated 2/22/2023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3FF40-0441-354B-909E-1C4A340A73F9}"/>
              </a:ext>
            </a:extLst>
          </p:cNvPr>
          <p:cNvSpPr txBox="1"/>
          <p:nvPr/>
        </p:nvSpPr>
        <p:spPr>
          <a:xfrm>
            <a:off x="9006837" y="1080919"/>
            <a:ext cx="74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19EA24-89C9-D843-BE4E-BC5877CF0555}"/>
              </a:ext>
            </a:extLst>
          </p:cNvPr>
          <p:cNvSpPr txBox="1"/>
          <p:nvPr/>
        </p:nvSpPr>
        <p:spPr>
          <a:xfrm>
            <a:off x="8926127" y="2217065"/>
            <a:ext cx="1052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Andrea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BA4C44-26CF-0F41-BF23-A23D6B0C3280}"/>
              </a:ext>
            </a:extLst>
          </p:cNvPr>
          <p:cNvSpPr txBox="1"/>
          <p:nvPr/>
        </p:nvSpPr>
        <p:spPr>
          <a:xfrm>
            <a:off x="2858610" y="1087745"/>
            <a:ext cx="8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5376D9-ED73-264D-B25A-00D8397C113A}"/>
              </a:ext>
            </a:extLst>
          </p:cNvPr>
          <p:cNvSpPr txBox="1"/>
          <p:nvPr/>
        </p:nvSpPr>
        <p:spPr>
          <a:xfrm>
            <a:off x="6534514" y="4742334"/>
            <a:ext cx="109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McKenna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2E878F-674A-1143-98A5-1E9F2C8DC3A5}"/>
              </a:ext>
            </a:extLst>
          </p:cNvPr>
          <p:cNvSpPr txBox="1"/>
          <p:nvPr/>
        </p:nvSpPr>
        <p:spPr>
          <a:xfrm>
            <a:off x="5450493" y="6084998"/>
            <a:ext cx="84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Ashton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9725C3-71CA-F940-B6A4-987612955E89}"/>
              </a:ext>
            </a:extLst>
          </p:cNvPr>
          <p:cNvSpPr txBox="1"/>
          <p:nvPr/>
        </p:nvSpPr>
        <p:spPr>
          <a:xfrm>
            <a:off x="9006837" y="3431418"/>
            <a:ext cx="86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D7EA81-0BD1-7B42-89A5-506075DC3D56}"/>
              </a:ext>
            </a:extLst>
          </p:cNvPr>
          <p:cNvSpPr txBox="1"/>
          <p:nvPr/>
        </p:nvSpPr>
        <p:spPr>
          <a:xfrm>
            <a:off x="3979451" y="1088629"/>
            <a:ext cx="942622" cy="368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Alex F.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F53BA-7763-6B79-AD7C-1446FD254D58}"/>
              </a:ext>
            </a:extLst>
          </p:cNvPr>
          <p:cNvSpPr txBox="1"/>
          <p:nvPr/>
        </p:nvSpPr>
        <p:spPr>
          <a:xfrm>
            <a:off x="10105164" y="2204385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4CA17D-84FC-1B3F-5301-BB68720F999C}"/>
              </a:ext>
            </a:extLst>
          </p:cNvPr>
          <p:cNvSpPr txBox="1"/>
          <p:nvPr/>
        </p:nvSpPr>
        <p:spPr>
          <a:xfrm>
            <a:off x="1606425" y="2489549"/>
            <a:ext cx="97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Harvey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ADCB6-DE19-EAF3-5C9C-B1986580155B}"/>
              </a:ext>
            </a:extLst>
          </p:cNvPr>
          <p:cNvSpPr txBox="1"/>
          <p:nvPr/>
        </p:nvSpPr>
        <p:spPr>
          <a:xfrm>
            <a:off x="6344906" y="3371767"/>
            <a:ext cx="111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Bailee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03C0B8-FAF4-543C-4C36-62F931654323}"/>
              </a:ext>
            </a:extLst>
          </p:cNvPr>
          <p:cNvSpPr txBox="1"/>
          <p:nvPr/>
        </p:nvSpPr>
        <p:spPr>
          <a:xfrm>
            <a:off x="5443122" y="1078865"/>
            <a:ext cx="1079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Hannah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795622-694F-DC8C-566A-C7BF980580EA}"/>
              </a:ext>
            </a:extLst>
          </p:cNvPr>
          <p:cNvSpPr txBox="1"/>
          <p:nvPr/>
        </p:nvSpPr>
        <p:spPr>
          <a:xfrm>
            <a:off x="5470242" y="2211745"/>
            <a:ext cx="976107" cy="37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Rylee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1BA31D-9F30-165C-4E34-30935A5CBFBE}"/>
              </a:ext>
            </a:extLst>
          </p:cNvPr>
          <p:cNvSpPr txBox="1"/>
          <p:nvPr/>
        </p:nvSpPr>
        <p:spPr>
          <a:xfrm>
            <a:off x="6649841" y="2218331"/>
            <a:ext cx="82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Kylle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4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8186" y="8499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1415169" y="-266692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90311" y="6201751"/>
            <a:ext cx="437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Science Lab—5</a:t>
            </a:r>
            <a:r>
              <a:rPr lang="en-US" sz="3200" baseline="30000" dirty="0"/>
              <a:t>th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-560390" y="5761493"/>
            <a:ext cx="1529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Davis’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837478" y="420868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E798A-6336-F240-B9A4-8CC1998713A4}"/>
              </a:ext>
            </a:extLst>
          </p:cNvPr>
          <p:cNvSpPr/>
          <p:nvPr/>
        </p:nvSpPr>
        <p:spPr>
          <a:xfrm rot="5400000">
            <a:off x="11071468" y="5742346"/>
            <a:ext cx="1750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</a:t>
            </a:r>
            <a:r>
              <a:rPr lang="en-US" dirty="0" err="1"/>
              <a:t>Mader’s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CF7469-F323-B247-98DE-6373B2B1CCAA}"/>
              </a:ext>
            </a:extLst>
          </p:cNvPr>
          <p:cNvSpPr/>
          <p:nvPr/>
        </p:nvSpPr>
        <p:spPr>
          <a:xfrm>
            <a:off x="2528562" y="-1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CBB841D-3A70-F54B-913C-89CCC99FAC55}"/>
              </a:ext>
            </a:extLst>
          </p:cNvPr>
          <p:cNvSpPr/>
          <p:nvPr/>
        </p:nvSpPr>
        <p:spPr>
          <a:xfrm rot="5400000">
            <a:off x="5530489" y="-1233515"/>
            <a:ext cx="829702" cy="3313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2A10F2-E061-C944-A589-67DCCD792215}"/>
              </a:ext>
            </a:extLst>
          </p:cNvPr>
          <p:cNvSpPr/>
          <p:nvPr/>
        </p:nvSpPr>
        <p:spPr>
          <a:xfrm>
            <a:off x="7584114" y="8499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6171E2-41E3-1E4A-8864-0170E8908D32}"/>
              </a:ext>
            </a:extLst>
          </p:cNvPr>
          <p:cNvSpPr/>
          <p:nvPr/>
        </p:nvSpPr>
        <p:spPr>
          <a:xfrm>
            <a:off x="11052022" y="-1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74E253-B9AA-D547-AC61-FA0FC5F24035}"/>
              </a:ext>
            </a:extLst>
          </p:cNvPr>
          <p:cNvSpPr/>
          <p:nvPr/>
        </p:nvSpPr>
        <p:spPr>
          <a:xfrm rot="5400000">
            <a:off x="9770957" y="-434365"/>
            <a:ext cx="838200" cy="1723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EE291DF-2B52-644C-BE7C-D2E19A91C2E9}"/>
              </a:ext>
            </a:extLst>
          </p:cNvPr>
          <p:cNvSpPr/>
          <p:nvPr/>
        </p:nvSpPr>
        <p:spPr>
          <a:xfrm rot="5400000">
            <a:off x="5513464" y="4522794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463365-00EC-C047-81EB-1B4CC66DE7B3}"/>
              </a:ext>
            </a:extLst>
          </p:cNvPr>
          <p:cNvSpPr/>
          <p:nvPr/>
        </p:nvSpPr>
        <p:spPr>
          <a:xfrm>
            <a:off x="5473783" y="5142335"/>
            <a:ext cx="91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Teacher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0E73CC-6A26-D148-819B-186E415EFCCD}"/>
              </a:ext>
            </a:extLst>
          </p:cNvPr>
          <p:cNvSpPr/>
          <p:nvPr/>
        </p:nvSpPr>
        <p:spPr>
          <a:xfrm>
            <a:off x="99424" y="26124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944B63-B3AB-EA42-93E8-C90A99EC81C3}"/>
              </a:ext>
            </a:extLst>
          </p:cNvPr>
          <p:cNvSpPr/>
          <p:nvPr/>
        </p:nvSpPr>
        <p:spPr>
          <a:xfrm>
            <a:off x="2877603" y="270280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7E2137-D12C-FB44-AF3D-A3E27E9E48DA}"/>
              </a:ext>
            </a:extLst>
          </p:cNvPr>
          <p:cNvSpPr/>
          <p:nvPr/>
        </p:nvSpPr>
        <p:spPr>
          <a:xfrm>
            <a:off x="3968338" y="26027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FE5699-1292-AA46-968F-ADB5C21AEF60}"/>
              </a:ext>
            </a:extLst>
          </p:cNvPr>
          <p:cNvSpPr/>
          <p:nvPr/>
        </p:nvSpPr>
        <p:spPr>
          <a:xfrm flipH="1">
            <a:off x="4843208" y="141848"/>
            <a:ext cx="412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85A77A-71DF-FF49-A283-9057FFFF13EE}"/>
              </a:ext>
            </a:extLst>
          </p:cNvPr>
          <p:cNvSpPr/>
          <p:nvPr/>
        </p:nvSpPr>
        <p:spPr>
          <a:xfrm>
            <a:off x="6667940" y="112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FA5158-4CF8-1D43-80AF-9A70DB7CA46F}"/>
              </a:ext>
            </a:extLst>
          </p:cNvPr>
          <p:cNvSpPr/>
          <p:nvPr/>
        </p:nvSpPr>
        <p:spPr>
          <a:xfrm>
            <a:off x="7709658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CD8CB0-9061-2D4C-B8E2-E8E83E619D39}"/>
              </a:ext>
            </a:extLst>
          </p:cNvPr>
          <p:cNvSpPr/>
          <p:nvPr/>
        </p:nvSpPr>
        <p:spPr>
          <a:xfrm>
            <a:off x="8866401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E04E88-9921-994A-A824-B20A9F2E1A75}"/>
              </a:ext>
            </a:extLst>
          </p:cNvPr>
          <p:cNvSpPr/>
          <p:nvPr/>
        </p:nvSpPr>
        <p:spPr>
          <a:xfrm>
            <a:off x="11134805" y="2460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CD5DB52-BD95-744D-A715-0BC86854E968}"/>
              </a:ext>
            </a:extLst>
          </p:cNvPr>
          <p:cNvSpPr/>
          <p:nvPr/>
        </p:nvSpPr>
        <p:spPr>
          <a:xfrm>
            <a:off x="1649412" y="4233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1556FF-414D-6A4C-978B-C531B13E3F88}"/>
              </a:ext>
            </a:extLst>
          </p:cNvPr>
          <p:cNvSpPr/>
          <p:nvPr/>
        </p:nvSpPr>
        <p:spPr>
          <a:xfrm>
            <a:off x="9365508" y="431040"/>
            <a:ext cx="885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Talisa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014355-977E-3A47-9ABD-773DE63A6B37}"/>
              </a:ext>
            </a:extLst>
          </p:cNvPr>
          <p:cNvSpPr/>
          <p:nvPr/>
        </p:nvSpPr>
        <p:spPr>
          <a:xfrm rot="5400000">
            <a:off x="2289944" y="5114730"/>
            <a:ext cx="838200" cy="2636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D51602-CEAF-5145-92D2-7D0A6B120BE6}"/>
              </a:ext>
            </a:extLst>
          </p:cNvPr>
          <p:cNvSpPr/>
          <p:nvPr/>
        </p:nvSpPr>
        <p:spPr>
          <a:xfrm>
            <a:off x="6870446" y="458688"/>
            <a:ext cx="889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Alex M.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DF987D-BAF6-434A-BBAD-BF795DA6BCFD}"/>
              </a:ext>
            </a:extLst>
          </p:cNvPr>
          <p:cNvSpPr/>
          <p:nvPr/>
        </p:nvSpPr>
        <p:spPr>
          <a:xfrm rot="5400000">
            <a:off x="7559777" y="3200592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Cruz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BC6905-B5DC-D043-A7D0-89FFAF7A03EA}"/>
              </a:ext>
            </a:extLst>
          </p:cNvPr>
          <p:cNvSpPr/>
          <p:nvPr/>
        </p:nvSpPr>
        <p:spPr>
          <a:xfrm>
            <a:off x="10370985" y="467817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Addie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412F49-3CC3-E74C-9C55-73BA55937E27}"/>
              </a:ext>
            </a:extLst>
          </p:cNvPr>
          <p:cNvSpPr/>
          <p:nvPr/>
        </p:nvSpPr>
        <p:spPr>
          <a:xfrm>
            <a:off x="4938897" y="45986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Autumn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ABAED3-3562-C746-B50F-D6544DF4AB52}"/>
              </a:ext>
            </a:extLst>
          </p:cNvPr>
          <p:cNvSpPr/>
          <p:nvPr/>
        </p:nvSpPr>
        <p:spPr>
          <a:xfrm rot="16200000">
            <a:off x="489262" y="1834679"/>
            <a:ext cx="744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Bailey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3C06A-40C0-814F-A333-F876E92C9D19}"/>
              </a:ext>
            </a:extLst>
          </p:cNvPr>
          <p:cNvSpPr/>
          <p:nvPr/>
        </p:nvSpPr>
        <p:spPr>
          <a:xfrm rot="5400000">
            <a:off x="11090081" y="3359844"/>
            <a:ext cx="692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241DC5-1B01-624C-BA72-C66433229728}"/>
              </a:ext>
            </a:extLst>
          </p:cNvPr>
          <p:cNvSpPr/>
          <p:nvPr/>
        </p:nvSpPr>
        <p:spPr>
          <a:xfrm>
            <a:off x="4081781" y="471327"/>
            <a:ext cx="675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Kayla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9B5B8A-78C0-8847-851C-1B058395746E}"/>
              </a:ext>
            </a:extLst>
          </p:cNvPr>
          <p:cNvSpPr/>
          <p:nvPr/>
        </p:nvSpPr>
        <p:spPr>
          <a:xfrm rot="5400000">
            <a:off x="11107804" y="1537346"/>
            <a:ext cx="621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Zach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A3E358-6A30-D548-A466-F9E70208FC3A}"/>
              </a:ext>
            </a:extLst>
          </p:cNvPr>
          <p:cNvSpPr/>
          <p:nvPr/>
        </p:nvSpPr>
        <p:spPr>
          <a:xfrm rot="5400000">
            <a:off x="2522456" y="1753592"/>
            <a:ext cx="577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Scar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CA7F4-9AE3-D84D-810D-9A7366608D66}"/>
              </a:ext>
            </a:extLst>
          </p:cNvPr>
          <p:cNvSpPr/>
          <p:nvPr/>
        </p:nvSpPr>
        <p:spPr>
          <a:xfrm>
            <a:off x="5973517" y="482209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Carrie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D986B6-05E9-D04A-87B0-CD0069C29D7E}"/>
              </a:ext>
            </a:extLst>
          </p:cNvPr>
          <p:cNvSpPr/>
          <p:nvPr/>
        </p:nvSpPr>
        <p:spPr>
          <a:xfrm rot="16200000">
            <a:off x="8551194" y="1690066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Adriana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64172C-CAFA-3745-B7C7-9725A2526179}"/>
              </a:ext>
            </a:extLst>
          </p:cNvPr>
          <p:cNvSpPr/>
          <p:nvPr/>
        </p:nvSpPr>
        <p:spPr>
          <a:xfrm rot="16200000">
            <a:off x="9420565" y="16297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14C453-3E7F-5245-8184-176CC5920DF0}"/>
              </a:ext>
            </a:extLst>
          </p:cNvPr>
          <p:cNvSpPr/>
          <p:nvPr/>
        </p:nvSpPr>
        <p:spPr>
          <a:xfrm rot="5400000">
            <a:off x="7644666" y="2039087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Zia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13CFFE-8182-0D46-8979-B0965B1C1EB3}"/>
              </a:ext>
            </a:extLst>
          </p:cNvPr>
          <p:cNvSpPr/>
          <p:nvPr/>
        </p:nvSpPr>
        <p:spPr>
          <a:xfrm>
            <a:off x="895275" y="467817"/>
            <a:ext cx="826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Bryson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7AEE5AF-1EED-6A48-87EE-C6640572200B}"/>
              </a:ext>
            </a:extLst>
          </p:cNvPr>
          <p:cNvSpPr/>
          <p:nvPr/>
        </p:nvSpPr>
        <p:spPr>
          <a:xfrm rot="16200000">
            <a:off x="3608043" y="3305959"/>
            <a:ext cx="768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Carter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97CB6D-A3E0-FC47-AE0F-21F50C068644}"/>
              </a:ext>
            </a:extLst>
          </p:cNvPr>
          <p:cNvSpPr/>
          <p:nvPr/>
        </p:nvSpPr>
        <p:spPr>
          <a:xfrm rot="16200000">
            <a:off x="579784" y="3305960"/>
            <a:ext cx="593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Mya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10321F-86C5-CB45-B3F6-62AE22BB83DE}"/>
              </a:ext>
            </a:extLst>
          </p:cNvPr>
          <p:cNvSpPr/>
          <p:nvPr/>
        </p:nvSpPr>
        <p:spPr>
          <a:xfrm rot="5400000">
            <a:off x="2314936" y="3503628"/>
            <a:ext cx="917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Andrew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A3F156-3733-3D4C-BE95-E6AD66208657}"/>
              </a:ext>
            </a:extLst>
          </p:cNvPr>
          <p:cNvSpPr/>
          <p:nvPr/>
        </p:nvSpPr>
        <p:spPr>
          <a:xfrm rot="5400000">
            <a:off x="8910620" y="5133595"/>
            <a:ext cx="838200" cy="2636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F209CF3-E898-124D-97BD-9A788E519CE7}"/>
              </a:ext>
            </a:extLst>
          </p:cNvPr>
          <p:cNvSpPr txBox="1"/>
          <p:nvPr/>
        </p:nvSpPr>
        <p:spPr>
          <a:xfrm rot="16200000">
            <a:off x="3504074" y="1834678"/>
            <a:ext cx="92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8C6404-372C-1F42-95AB-F5C2F3A6D403}"/>
              </a:ext>
            </a:extLst>
          </p:cNvPr>
          <p:cNvSpPr txBox="1"/>
          <p:nvPr/>
        </p:nvSpPr>
        <p:spPr>
          <a:xfrm rot="16200000">
            <a:off x="8526403" y="3359844"/>
            <a:ext cx="99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Heidi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B1039A-200A-CF4C-9313-0D3DB330B8D7}"/>
              </a:ext>
            </a:extLst>
          </p:cNvPr>
          <p:cNvSpPr txBox="1"/>
          <p:nvPr/>
        </p:nvSpPr>
        <p:spPr>
          <a:xfrm>
            <a:off x="1883564" y="475778"/>
            <a:ext cx="9715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Eric</a:t>
            </a:r>
          </a:p>
        </p:txBody>
      </p:sp>
    </p:spTree>
    <p:extLst>
      <p:ext uri="{BB962C8B-B14F-4D97-AF65-F5344CB8AC3E}">
        <p14:creationId xmlns:p14="http://schemas.microsoft.com/office/powerpoint/2010/main" val="263261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8186" y="8499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1415169" y="-266692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90311" y="6201751"/>
            <a:ext cx="437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Science Lab—6</a:t>
            </a:r>
            <a:r>
              <a:rPr lang="en-US" sz="3200" baseline="30000" dirty="0"/>
              <a:t>th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-560390" y="5761493"/>
            <a:ext cx="1529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Davis’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837478" y="420868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E798A-6336-F240-B9A4-8CC1998713A4}"/>
              </a:ext>
            </a:extLst>
          </p:cNvPr>
          <p:cNvSpPr/>
          <p:nvPr/>
        </p:nvSpPr>
        <p:spPr>
          <a:xfrm rot="5400000">
            <a:off x="11071468" y="5742346"/>
            <a:ext cx="1750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</a:t>
            </a:r>
            <a:r>
              <a:rPr lang="en-US" dirty="0" err="1"/>
              <a:t>Mader’s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CF7469-F323-B247-98DE-6373B2B1CCAA}"/>
              </a:ext>
            </a:extLst>
          </p:cNvPr>
          <p:cNvSpPr/>
          <p:nvPr/>
        </p:nvSpPr>
        <p:spPr>
          <a:xfrm>
            <a:off x="2528562" y="-1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CBB841D-3A70-F54B-913C-89CCC99FAC55}"/>
              </a:ext>
            </a:extLst>
          </p:cNvPr>
          <p:cNvSpPr/>
          <p:nvPr/>
        </p:nvSpPr>
        <p:spPr>
          <a:xfrm rot="5400000">
            <a:off x="5530489" y="-1233515"/>
            <a:ext cx="829702" cy="3313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2A10F2-E061-C944-A589-67DCCD792215}"/>
              </a:ext>
            </a:extLst>
          </p:cNvPr>
          <p:cNvSpPr/>
          <p:nvPr/>
        </p:nvSpPr>
        <p:spPr>
          <a:xfrm>
            <a:off x="7584114" y="8499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6171E2-41E3-1E4A-8864-0170E8908D32}"/>
              </a:ext>
            </a:extLst>
          </p:cNvPr>
          <p:cNvSpPr/>
          <p:nvPr/>
        </p:nvSpPr>
        <p:spPr>
          <a:xfrm>
            <a:off x="11052022" y="-1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74E253-B9AA-D547-AC61-FA0FC5F24035}"/>
              </a:ext>
            </a:extLst>
          </p:cNvPr>
          <p:cNvSpPr/>
          <p:nvPr/>
        </p:nvSpPr>
        <p:spPr>
          <a:xfrm rot="5400000">
            <a:off x="9770957" y="-434365"/>
            <a:ext cx="838200" cy="1723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EE291DF-2B52-644C-BE7C-D2E19A91C2E9}"/>
              </a:ext>
            </a:extLst>
          </p:cNvPr>
          <p:cNvSpPr/>
          <p:nvPr/>
        </p:nvSpPr>
        <p:spPr>
          <a:xfrm rot="5400000">
            <a:off x="5513464" y="4522794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463365-00EC-C047-81EB-1B4CC66DE7B3}"/>
              </a:ext>
            </a:extLst>
          </p:cNvPr>
          <p:cNvSpPr/>
          <p:nvPr/>
        </p:nvSpPr>
        <p:spPr>
          <a:xfrm>
            <a:off x="5473783" y="5142335"/>
            <a:ext cx="91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Teacher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0E73CC-6A26-D148-819B-186E415EFCCD}"/>
              </a:ext>
            </a:extLst>
          </p:cNvPr>
          <p:cNvSpPr/>
          <p:nvPr/>
        </p:nvSpPr>
        <p:spPr>
          <a:xfrm>
            <a:off x="99424" y="26124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944B63-B3AB-EA42-93E8-C90A99EC81C3}"/>
              </a:ext>
            </a:extLst>
          </p:cNvPr>
          <p:cNvSpPr/>
          <p:nvPr/>
        </p:nvSpPr>
        <p:spPr>
          <a:xfrm>
            <a:off x="2877603" y="270280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7E2137-D12C-FB44-AF3D-A3E27E9E48DA}"/>
              </a:ext>
            </a:extLst>
          </p:cNvPr>
          <p:cNvSpPr/>
          <p:nvPr/>
        </p:nvSpPr>
        <p:spPr>
          <a:xfrm>
            <a:off x="3968338" y="26027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FE5699-1292-AA46-968F-ADB5C21AEF60}"/>
              </a:ext>
            </a:extLst>
          </p:cNvPr>
          <p:cNvSpPr/>
          <p:nvPr/>
        </p:nvSpPr>
        <p:spPr>
          <a:xfrm flipH="1">
            <a:off x="4843208" y="141848"/>
            <a:ext cx="412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85A77A-71DF-FF49-A283-9057FFFF13EE}"/>
              </a:ext>
            </a:extLst>
          </p:cNvPr>
          <p:cNvSpPr/>
          <p:nvPr/>
        </p:nvSpPr>
        <p:spPr>
          <a:xfrm>
            <a:off x="6667940" y="112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FA5158-4CF8-1D43-80AF-9A70DB7CA46F}"/>
              </a:ext>
            </a:extLst>
          </p:cNvPr>
          <p:cNvSpPr/>
          <p:nvPr/>
        </p:nvSpPr>
        <p:spPr>
          <a:xfrm>
            <a:off x="7709658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CD8CB0-9061-2D4C-B8E2-E8E83E619D39}"/>
              </a:ext>
            </a:extLst>
          </p:cNvPr>
          <p:cNvSpPr/>
          <p:nvPr/>
        </p:nvSpPr>
        <p:spPr>
          <a:xfrm>
            <a:off x="8866401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E04E88-9921-994A-A824-B20A9F2E1A75}"/>
              </a:ext>
            </a:extLst>
          </p:cNvPr>
          <p:cNvSpPr/>
          <p:nvPr/>
        </p:nvSpPr>
        <p:spPr>
          <a:xfrm>
            <a:off x="11134805" y="2460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CD5DB52-BD95-744D-A715-0BC86854E968}"/>
              </a:ext>
            </a:extLst>
          </p:cNvPr>
          <p:cNvSpPr/>
          <p:nvPr/>
        </p:nvSpPr>
        <p:spPr>
          <a:xfrm>
            <a:off x="1649412" y="4233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1556FF-414D-6A4C-978B-C531B13E3F88}"/>
              </a:ext>
            </a:extLst>
          </p:cNvPr>
          <p:cNvSpPr/>
          <p:nvPr/>
        </p:nvSpPr>
        <p:spPr>
          <a:xfrm>
            <a:off x="9235014" y="363862"/>
            <a:ext cx="1053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Chase H.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014355-977E-3A47-9ABD-773DE63A6B37}"/>
              </a:ext>
            </a:extLst>
          </p:cNvPr>
          <p:cNvSpPr/>
          <p:nvPr/>
        </p:nvSpPr>
        <p:spPr>
          <a:xfrm rot="5400000">
            <a:off x="2289944" y="5114730"/>
            <a:ext cx="838200" cy="2636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D51602-CEAF-5145-92D2-7D0A6B120BE6}"/>
              </a:ext>
            </a:extLst>
          </p:cNvPr>
          <p:cNvSpPr/>
          <p:nvPr/>
        </p:nvSpPr>
        <p:spPr>
          <a:xfrm>
            <a:off x="6870446" y="458688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Sophia C.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BC6905-B5DC-D043-A7D0-89FFAF7A03EA}"/>
              </a:ext>
            </a:extLst>
          </p:cNvPr>
          <p:cNvSpPr/>
          <p:nvPr/>
        </p:nvSpPr>
        <p:spPr>
          <a:xfrm>
            <a:off x="10316001" y="423350"/>
            <a:ext cx="708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Jacob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412F49-3CC3-E74C-9C55-73BA55937E27}"/>
              </a:ext>
            </a:extLst>
          </p:cNvPr>
          <p:cNvSpPr/>
          <p:nvPr/>
        </p:nvSpPr>
        <p:spPr>
          <a:xfrm>
            <a:off x="4859693" y="482209"/>
            <a:ext cx="64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Yolet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ABAED3-3562-C746-B50F-D6544DF4AB52}"/>
              </a:ext>
            </a:extLst>
          </p:cNvPr>
          <p:cNvSpPr/>
          <p:nvPr/>
        </p:nvSpPr>
        <p:spPr>
          <a:xfrm rot="16200000">
            <a:off x="487179" y="1834679"/>
            <a:ext cx="748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Aaron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3C06A-40C0-814F-A333-F876E92C9D19}"/>
              </a:ext>
            </a:extLst>
          </p:cNvPr>
          <p:cNvSpPr/>
          <p:nvPr/>
        </p:nvSpPr>
        <p:spPr>
          <a:xfrm rot="5400000">
            <a:off x="11079983" y="3359844"/>
            <a:ext cx="713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David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241DC5-1B01-624C-BA72-C66433229728}"/>
              </a:ext>
            </a:extLst>
          </p:cNvPr>
          <p:cNvSpPr/>
          <p:nvPr/>
        </p:nvSpPr>
        <p:spPr>
          <a:xfrm>
            <a:off x="4081781" y="471327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Lesli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9B5B8A-78C0-8847-851C-1B058395746E}"/>
              </a:ext>
            </a:extLst>
          </p:cNvPr>
          <p:cNvSpPr/>
          <p:nvPr/>
        </p:nvSpPr>
        <p:spPr>
          <a:xfrm rot="5400000">
            <a:off x="11036632" y="1537346"/>
            <a:ext cx="763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Hailey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A3E358-6A30-D548-A466-F9E70208FC3A}"/>
              </a:ext>
            </a:extLst>
          </p:cNvPr>
          <p:cNvSpPr/>
          <p:nvPr/>
        </p:nvSpPr>
        <p:spPr>
          <a:xfrm rot="5400000">
            <a:off x="2537524" y="1753592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Luis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CA7F4-9AE3-D84D-810D-9A7366608D66}"/>
              </a:ext>
            </a:extLst>
          </p:cNvPr>
          <p:cNvSpPr/>
          <p:nvPr/>
        </p:nvSpPr>
        <p:spPr>
          <a:xfrm>
            <a:off x="5973517" y="482209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Madison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D986B6-05E9-D04A-87B0-CD0069C29D7E}"/>
              </a:ext>
            </a:extLst>
          </p:cNvPr>
          <p:cNvSpPr/>
          <p:nvPr/>
        </p:nvSpPr>
        <p:spPr>
          <a:xfrm rot="16200000">
            <a:off x="8743553" y="169006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64172C-CAFA-3745-B7C7-9725A2526179}"/>
              </a:ext>
            </a:extLst>
          </p:cNvPr>
          <p:cNvSpPr/>
          <p:nvPr/>
        </p:nvSpPr>
        <p:spPr>
          <a:xfrm rot="16200000">
            <a:off x="9420565" y="16297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450908-A586-9345-B14E-2455ECEC22A2}"/>
              </a:ext>
            </a:extLst>
          </p:cNvPr>
          <p:cNvSpPr/>
          <p:nvPr/>
        </p:nvSpPr>
        <p:spPr>
          <a:xfrm>
            <a:off x="2924621" y="6160842"/>
            <a:ext cx="740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Oliver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13CFFE-8182-0D46-8979-B0965B1C1EB3}"/>
              </a:ext>
            </a:extLst>
          </p:cNvPr>
          <p:cNvSpPr/>
          <p:nvPr/>
        </p:nvSpPr>
        <p:spPr>
          <a:xfrm>
            <a:off x="895275" y="467817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Chayse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7AEE5AF-1EED-6A48-87EE-C6640572200B}"/>
              </a:ext>
            </a:extLst>
          </p:cNvPr>
          <p:cNvSpPr/>
          <p:nvPr/>
        </p:nvSpPr>
        <p:spPr>
          <a:xfrm rot="16200000">
            <a:off x="3610801" y="3305959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Carlos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5184C6-0578-3A4B-8C46-6E4A3EB3DEBC}"/>
              </a:ext>
            </a:extLst>
          </p:cNvPr>
          <p:cNvSpPr/>
          <p:nvPr/>
        </p:nvSpPr>
        <p:spPr>
          <a:xfrm>
            <a:off x="1624962" y="6172301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Sofia 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97CB6D-A3E0-FC47-AE0F-21F50C068644}"/>
              </a:ext>
            </a:extLst>
          </p:cNvPr>
          <p:cNvSpPr/>
          <p:nvPr/>
        </p:nvSpPr>
        <p:spPr>
          <a:xfrm rot="16200000">
            <a:off x="507041" y="3305960"/>
            <a:ext cx="738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Zayne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10321F-86C5-CB45-B3F6-62AE22BB83DE}"/>
              </a:ext>
            </a:extLst>
          </p:cNvPr>
          <p:cNvSpPr/>
          <p:nvPr/>
        </p:nvSpPr>
        <p:spPr>
          <a:xfrm rot="5400000">
            <a:off x="2434008" y="3503628"/>
            <a:ext cx="679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Jorge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A3F156-3733-3D4C-BE95-E6AD66208657}"/>
              </a:ext>
            </a:extLst>
          </p:cNvPr>
          <p:cNvSpPr/>
          <p:nvPr/>
        </p:nvSpPr>
        <p:spPr>
          <a:xfrm rot="5400000">
            <a:off x="8910620" y="5133595"/>
            <a:ext cx="838200" cy="2636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F209CF3-E898-124D-97BD-9A788E519CE7}"/>
              </a:ext>
            </a:extLst>
          </p:cNvPr>
          <p:cNvSpPr txBox="1"/>
          <p:nvPr/>
        </p:nvSpPr>
        <p:spPr>
          <a:xfrm rot="16200000">
            <a:off x="3504074" y="1834678"/>
            <a:ext cx="92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8C6404-372C-1F42-95AB-F5C2F3A6D403}"/>
              </a:ext>
            </a:extLst>
          </p:cNvPr>
          <p:cNvSpPr txBox="1"/>
          <p:nvPr/>
        </p:nvSpPr>
        <p:spPr>
          <a:xfrm rot="16200000">
            <a:off x="8526403" y="3359844"/>
            <a:ext cx="99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80ED4-72D0-9547-9088-2FEE23997E21}"/>
              </a:ext>
            </a:extLst>
          </p:cNvPr>
          <p:cNvSpPr txBox="1"/>
          <p:nvPr/>
        </p:nvSpPr>
        <p:spPr>
          <a:xfrm>
            <a:off x="8292460" y="6140520"/>
            <a:ext cx="114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1D7D9E-096E-A74F-8FC1-C178D115BC88}"/>
              </a:ext>
            </a:extLst>
          </p:cNvPr>
          <p:cNvSpPr txBox="1"/>
          <p:nvPr/>
        </p:nvSpPr>
        <p:spPr>
          <a:xfrm>
            <a:off x="9512930" y="6124806"/>
            <a:ext cx="85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Alonzo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B1039A-200A-CF4C-9313-0D3DB330B8D7}"/>
              </a:ext>
            </a:extLst>
          </p:cNvPr>
          <p:cNvSpPr txBox="1"/>
          <p:nvPr/>
        </p:nvSpPr>
        <p:spPr>
          <a:xfrm>
            <a:off x="1883564" y="475778"/>
            <a:ext cx="9715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Daylon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B0D5BD-B55C-C948-B14A-324E67F4BC94}"/>
              </a:ext>
            </a:extLst>
          </p:cNvPr>
          <p:cNvSpPr txBox="1"/>
          <p:nvPr/>
        </p:nvSpPr>
        <p:spPr>
          <a:xfrm>
            <a:off x="2459309" y="4393353"/>
            <a:ext cx="76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Maja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7C2781-739D-7A71-9BA0-9525ABF4DC1D}"/>
              </a:ext>
            </a:extLst>
          </p:cNvPr>
          <p:cNvSpPr txBox="1"/>
          <p:nvPr/>
        </p:nvSpPr>
        <p:spPr>
          <a:xfrm>
            <a:off x="3424208" y="4380955"/>
            <a:ext cx="89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Ashlyn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1E864F4-C348-4FAA-6FE4-C5C82997D8D7}"/>
              </a:ext>
            </a:extLst>
          </p:cNvPr>
          <p:cNvSpPr txBox="1"/>
          <p:nvPr/>
        </p:nvSpPr>
        <p:spPr>
          <a:xfrm rot="5400000">
            <a:off x="7168229" y="1662356"/>
            <a:ext cx="1384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Marjorie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B03B395-8058-A58C-A27A-19707278E8DD}"/>
              </a:ext>
            </a:extLst>
          </p:cNvPr>
          <p:cNvSpPr txBox="1"/>
          <p:nvPr/>
        </p:nvSpPr>
        <p:spPr>
          <a:xfrm rot="5400000">
            <a:off x="7397193" y="3485311"/>
            <a:ext cx="9523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Kaitlyn</a:t>
            </a:r>
          </a:p>
        </p:txBody>
      </p:sp>
    </p:spTree>
    <p:extLst>
      <p:ext uri="{BB962C8B-B14F-4D97-AF65-F5344CB8AC3E}">
        <p14:creationId xmlns:p14="http://schemas.microsoft.com/office/powerpoint/2010/main" val="115169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521488" y="4284699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30991" y="3647028"/>
            <a:ext cx="838200" cy="2700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268" y="1860980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918008" y="1261293"/>
            <a:ext cx="838200" cy="267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55845" y="4194"/>
            <a:ext cx="2913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2nd Pd--CMAS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54" y="111916"/>
            <a:ext cx="65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5C886B-8BFC-6C42-8D63-5CC0B6CEE5F0}"/>
              </a:ext>
            </a:extLst>
          </p:cNvPr>
          <p:cNvSpPr/>
          <p:nvPr/>
        </p:nvSpPr>
        <p:spPr>
          <a:xfrm rot="5400000">
            <a:off x="6533909" y="-619872"/>
            <a:ext cx="625329" cy="1832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5026FA-18CF-1044-8E3B-3E704C8E3D27}"/>
              </a:ext>
            </a:extLst>
          </p:cNvPr>
          <p:cNvSpPr txBox="1"/>
          <p:nvPr/>
        </p:nvSpPr>
        <p:spPr>
          <a:xfrm>
            <a:off x="6097591" y="111915"/>
            <a:ext cx="13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301B65-8B1A-0845-BF34-6E88DD75E777}"/>
              </a:ext>
            </a:extLst>
          </p:cNvPr>
          <p:cNvSpPr/>
          <p:nvPr/>
        </p:nvSpPr>
        <p:spPr>
          <a:xfrm rot="5400000">
            <a:off x="6109900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4FFD3-081A-6F43-8F24-AD6CE1728E09}"/>
              </a:ext>
            </a:extLst>
          </p:cNvPr>
          <p:cNvSpPr/>
          <p:nvPr/>
        </p:nvSpPr>
        <p:spPr>
          <a:xfrm rot="5400000">
            <a:off x="6123011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44D0EA-68AB-874E-9E3B-F74A92359AE8}"/>
              </a:ext>
            </a:extLst>
          </p:cNvPr>
          <p:cNvSpPr/>
          <p:nvPr/>
        </p:nvSpPr>
        <p:spPr>
          <a:xfrm rot="5400000">
            <a:off x="6109898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650020-4FBB-1848-A88A-F5E5E7425225}"/>
              </a:ext>
            </a:extLst>
          </p:cNvPr>
          <p:cNvSpPr/>
          <p:nvPr/>
        </p:nvSpPr>
        <p:spPr>
          <a:xfrm rot="5400000">
            <a:off x="6109898" y="253685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6BB61AE-B493-2F40-AFCC-3A349DF2226D}"/>
              </a:ext>
            </a:extLst>
          </p:cNvPr>
          <p:cNvSpPr/>
          <p:nvPr/>
        </p:nvSpPr>
        <p:spPr>
          <a:xfrm rot="5400000">
            <a:off x="6109900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055A44-D933-7144-BAA2-24AFEC684723}"/>
              </a:ext>
            </a:extLst>
          </p:cNvPr>
          <p:cNvSpPr/>
          <p:nvPr/>
        </p:nvSpPr>
        <p:spPr>
          <a:xfrm rot="5400000">
            <a:off x="9641605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3820AF0-954D-A547-A841-DE54D9BD5DC8}"/>
              </a:ext>
            </a:extLst>
          </p:cNvPr>
          <p:cNvSpPr/>
          <p:nvPr/>
        </p:nvSpPr>
        <p:spPr>
          <a:xfrm rot="5400000">
            <a:off x="9641602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9C5FD-53E6-F947-B532-09C0B3B0600B}"/>
              </a:ext>
            </a:extLst>
          </p:cNvPr>
          <p:cNvSpPr/>
          <p:nvPr/>
        </p:nvSpPr>
        <p:spPr>
          <a:xfrm rot="5400000">
            <a:off x="9641603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384A39-60E5-BD4D-89DC-DA1D8ECE1FE5}"/>
              </a:ext>
            </a:extLst>
          </p:cNvPr>
          <p:cNvSpPr/>
          <p:nvPr/>
        </p:nvSpPr>
        <p:spPr>
          <a:xfrm rot="5400000">
            <a:off x="9641604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07F22D-86E1-F146-A055-2BE5A3FF1302}"/>
              </a:ext>
            </a:extLst>
          </p:cNvPr>
          <p:cNvSpPr/>
          <p:nvPr/>
        </p:nvSpPr>
        <p:spPr>
          <a:xfrm rot="5400000">
            <a:off x="3476800" y="196846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A5AFE65-B325-2645-9B0B-28DF08172FC8}"/>
              </a:ext>
            </a:extLst>
          </p:cNvPr>
          <p:cNvSpPr/>
          <p:nvPr/>
        </p:nvSpPr>
        <p:spPr>
          <a:xfrm>
            <a:off x="2908526" y="2830538"/>
            <a:ext cx="65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Clara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7FBFD-3DBD-5E47-8EED-81F158754EB1}"/>
              </a:ext>
            </a:extLst>
          </p:cNvPr>
          <p:cNvSpPr/>
          <p:nvPr/>
        </p:nvSpPr>
        <p:spPr>
          <a:xfrm rot="5400000">
            <a:off x="9626121" y="386942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F9205E4-921D-0D47-AB82-52E0DC33A699}"/>
              </a:ext>
            </a:extLst>
          </p:cNvPr>
          <p:cNvSpPr/>
          <p:nvPr/>
        </p:nvSpPr>
        <p:spPr>
          <a:xfrm>
            <a:off x="10108056" y="3431418"/>
            <a:ext cx="742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Rocco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E0BFAD-CBD1-2B4B-A114-6E8C668623C9}"/>
              </a:ext>
            </a:extLst>
          </p:cNvPr>
          <p:cNvSpPr/>
          <p:nvPr/>
        </p:nvSpPr>
        <p:spPr>
          <a:xfrm rot="5400000">
            <a:off x="711028" y="20595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1D28854-21B1-C047-B8FC-4EC6495CA055}"/>
              </a:ext>
            </a:extLst>
          </p:cNvPr>
          <p:cNvSpPr txBox="1"/>
          <p:nvPr/>
        </p:nvSpPr>
        <p:spPr>
          <a:xfrm>
            <a:off x="10002340" y="4827160"/>
            <a:ext cx="11024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Gabbie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FC2436-A4C9-7B47-97E7-7ABABCC91AD3}"/>
              </a:ext>
            </a:extLst>
          </p:cNvPr>
          <p:cNvSpPr txBox="1"/>
          <p:nvPr/>
        </p:nvSpPr>
        <p:spPr>
          <a:xfrm>
            <a:off x="8601279" y="219919"/>
            <a:ext cx="304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Frey—updated 2/22/2023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3FF40-0441-354B-909E-1C4A340A73F9}"/>
              </a:ext>
            </a:extLst>
          </p:cNvPr>
          <p:cNvSpPr txBox="1"/>
          <p:nvPr/>
        </p:nvSpPr>
        <p:spPr>
          <a:xfrm>
            <a:off x="10055037" y="1097484"/>
            <a:ext cx="74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BA4C44-26CF-0F41-BF23-A23D6B0C3280}"/>
              </a:ext>
            </a:extLst>
          </p:cNvPr>
          <p:cNvSpPr txBox="1"/>
          <p:nvPr/>
        </p:nvSpPr>
        <p:spPr>
          <a:xfrm>
            <a:off x="2858610" y="1087745"/>
            <a:ext cx="8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5376D9-ED73-264D-B25A-00D8397C113A}"/>
              </a:ext>
            </a:extLst>
          </p:cNvPr>
          <p:cNvSpPr txBox="1"/>
          <p:nvPr/>
        </p:nvSpPr>
        <p:spPr>
          <a:xfrm>
            <a:off x="5496353" y="4742334"/>
            <a:ext cx="109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McKenna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2E878F-674A-1143-98A5-1E9F2C8DC3A5}"/>
              </a:ext>
            </a:extLst>
          </p:cNvPr>
          <p:cNvSpPr txBox="1"/>
          <p:nvPr/>
        </p:nvSpPr>
        <p:spPr>
          <a:xfrm>
            <a:off x="5450493" y="6084998"/>
            <a:ext cx="84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Ashton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9725C3-71CA-F940-B6A4-987612955E89}"/>
              </a:ext>
            </a:extLst>
          </p:cNvPr>
          <p:cNvSpPr txBox="1"/>
          <p:nvPr/>
        </p:nvSpPr>
        <p:spPr>
          <a:xfrm>
            <a:off x="5496353" y="1069524"/>
            <a:ext cx="86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D7EA81-0BD1-7B42-89A5-506075DC3D56}"/>
              </a:ext>
            </a:extLst>
          </p:cNvPr>
          <p:cNvSpPr txBox="1"/>
          <p:nvPr/>
        </p:nvSpPr>
        <p:spPr>
          <a:xfrm>
            <a:off x="197046" y="1132774"/>
            <a:ext cx="942622" cy="368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Alex F.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F53BA-7763-6B79-AD7C-1446FD254D58}"/>
              </a:ext>
            </a:extLst>
          </p:cNvPr>
          <p:cNvSpPr txBox="1"/>
          <p:nvPr/>
        </p:nvSpPr>
        <p:spPr>
          <a:xfrm>
            <a:off x="10105164" y="2204385"/>
            <a:ext cx="70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4CA17D-84FC-1B3F-5301-BB68720F999C}"/>
              </a:ext>
            </a:extLst>
          </p:cNvPr>
          <p:cNvSpPr txBox="1"/>
          <p:nvPr/>
        </p:nvSpPr>
        <p:spPr>
          <a:xfrm>
            <a:off x="659011" y="2554042"/>
            <a:ext cx="97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Harvey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ADCB6-DE19-EAF3-5C9C-B1986580155B}"/>
              </a:ext>
            </a:extLst>
          </p:cNvPr>
          <p:cNvSpPr txBox="1"/>
          <p:nvPr/>
        </p:nvSpPr>
        <p:spPr>
          <a:xfrm>
            <a:off x="5319075" y="3480579"/>
            <a:ext cx="111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Bailee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795622-694F-DC8C-566A-C7BF980580EA}"/>
              </a:ext>
            </a:extLst>
          </p:cNvPr>
          <p:cNvSpPr txBox="1"/>
          <p:nvPr/>
        </p:nvSpPr>
        <p:spPr>
          <a:xfrm>
            <a:off x="5470242" y="2211745"/>
            <a:ext cx="976107" cy="37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Rylee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1BA31D-9F30-165C-4E34-30935A5CBFBE}"/>
              </a:ext>
            </a:extLst>
          </p:cNvPr>
          <p:cNvSpPr txBox="1"/>
          <p:nvPr/>
        </p:nvSpPr>
        <p:spPr>
          <a:xfrm>
            <a:off x="10179605" y="6146158"/>
            <a:ext cx="82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Kylle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1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521488" y="4284699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30991" y="3647028"/>
            <a:ext cx="838200" cy="2700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268" y="1860980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862811" y="1261293"/>
            <a:ext cx="838200" cy="267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55845" y="4194"/>
            <a:ext cx="2913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Science 3</a:t>
            </a:r>
            <a:r>
              <a:rPr lang="en-US" sz="3200" baseline="30000" dirty="0"/>
              <a:t>rd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54" y="111916"/>
            <a:ext cx="65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5C886B-8BFC-6C42-8D63-5CC0B6CEE5F0}"/>
              </a:ext>
            </a:extLst>
          </p:cNvPr>
          <p:cNvSpPr/>
          <p:nvPr/>
        </p:nvSpPr>
        <p:spPr>
          <a:xfrm rot="5400000">
            <a:off x="6533909" y="-619872"/>
            <a:ext cx="625329" cy="1832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5026FA-18CF-1044-8E3B-3E704C8E3D27}"/>
              </a:ext>
            </a:extLst>
          </p:cNvPr>
          <p:cNvSpPr txBox="1"/>
          <p:nvPr/>
        </p:nvSpPr>
        <p:spPr>
          <a:xfrm>
            <a:off x="6097591" y="111915"/>
            <a:ext cx="13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301B65-8B1A-0845-BF34-6E88DD75E777}"/>
              </a:ext>
            </a:extLst>
          </p:cNvPr>
          <p:cNvSpPr/>
          <p:nvPr/>
        </p:nvSpPr>
        <p:spPr>
          <a:xfrm rot="5400000">
            <a:off x="6109900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4FFD3-081A-6F43-8F24-AD6CE1728E09}"/>
              </a:ext>
            </a:extLst>
          </p:cNvPr>
          <p:cNvSpPr/>
          <p:nvPr/>
        </p:nvSpPr>
        <p:spPr>
          <a:xfrm rot="5400000">
            <a:off x="6109897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44D0EA-68AB-874E-9E3B-F74A92359AE8}"/>
              </a:ext>
            </a:extLst>
          </p:cNvPr>
          <p:cNvSpPr/>
          <p:nvPr/>
        </p:nvSpPr>
        <p:spPr>
          <a:xfrm rot="5400000">
            <a:off x="6102277" y="1396756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650020-4FBB-1848-A88A-F5E5E7425225}"/>
              </a:ext>
            </a:extLst>
          </p:cNvPr>
          <p:cNvSpPr/>
          <p:nvPr/>
        </p:nvSpPr>
        <p:spPr>
          <a:xfrm rot="5400000">
            <a:off x="6102278" y="2608678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6BB61AE-B493-2F40-AFCC-3A349DF2226D}"/>
              </a:ext>
            </a:extLst>
          </p:cNvPr>
          <p:cNvSpPr/>
          <p:nvPr/>
        </p:nvSpPr>
        <p:spPr>
          <a:xfrm rot="5400000">
            <a:off x="6109900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055A44-D933-7144-BAA2-24AFEC684723}"/>
              </a:ext>
            </a:extLst>
          </p:cNvPr>
          <p:cNvSpPr/>
          <p:nvPr/>
        </p:nvSpPr>
        <p:spPr>
          <a:xfrm rot="5400000">
            <a:off x="9641605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3820AF0-954D-A547-A841-DE54D9BD5DC8}"/>
              </a:ext>
            </a:extLst>
          </p:cNvPr>
          <p:cNvSpPr/>
          <p:nvPr/>
        </p:nvSpPr>
        <p:spPr>
          <a:xfrm rot="5400000">
            <a:off x="9641602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9C5FD-53E6-F947-B532-09C0B3B0600B}"/>
              </a:ext>
            </a:extLst>
          </p:cNvPr>
          <p:cNvSpPr/>
          <p:nvPr/>
        </p:nvSpPr>
        <p:spPr>
          <a:xfrm rot="5400000">
            <a:off x="9645155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384A39-60E5-BD4D-89DC-DA1D8ECE1FE5}"/>
              </a:ext>
            </a:extLst>
          </p:cNvPr>
          <p:cNvSpPr/>
          <p:nvPr/>
        </p:nvSpPr>
        <p:spPr>
          <a:xfrm rot="5400000">
            <a:off x="9646898" y="252900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07F22D-86E1-F146-A055-2BE5A3FF1302}"/>
              </a:ext>
            </a:extLst>
          </p:cNvPr>
          <p:cNvSpPr/>
          <p:nvPr/>
        </p:nvSpPr>
        <p:spPr>
          <a:xfrm rot="5400000">
            <a:off x="3389786" y="211614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8145C8-0749-164E-8C21-2FE28C4724BA}"/>
              </a:ext>
            </a:extLst>
          </p:cNvPr>
          <p:cNvSpPr/>
          <p:nvPr/>
        </p:nvSpPr>
        <p:spPr>
          <a:xfrm>
            <a:off x="1097180" y="104030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2D56A0E-434F-E840-BA9F-9D2E70680D0B}"/>
              </a:ext>
            </a:extLst>
          </p:cNvPr>
          <p:cNvSpPr/>
          <p:nvPr/>
        </p:nvSpPr>
        <p:spPr>
          <a:xfrm>
            <a:off x="6433235" y="2289538"/>
            <a:ext cx="87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Paloma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7FBFD-3DBD-5E47-8EED-81F158754EB1}"/>
              </a:ext>
            </a:extLst>
          </p:cNvPr>
          <p:cNvSpPr/>
          <p:nvPr/>
        </p:nvSpPr>
        <p:spPr>
          <a:xfrm rot="5400000">
            <a:off x="9641601" y="3850110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E0BFAD-CBD1-2B4B-A114-6E8C668623C9}"/>
              </a:ext>
            </a:extLst>
          </p:cNvPr>
          <p:cNvSpPr/>
          <p:nvPr/>
        </p:nvSpPr>
        <p:spPr>
          <a:xfrm rot="5400000">
            <a:off x="734240" y="216048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343415-97C9-AB4B-9D05-4AB16B1FB73C}"/>
              </a:ext>
            </a:extLst>
          </p:cNvPr>
          <p:cNvSpPr txBox="1"/>
          <p:nvPr/>
        </p:nvSpPr>
        <p:spPr>
          <a:xfrm>
            <a:off x="10175245" y="1079982"/>
            <a:ext cx="74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71BCE4-CED1-904E-8E17-D6212B009098}"/>
              </a:ext>
            </a:extLst>
          </p:cNvPr>
          <p:cNvSpPr txBox="1"/>
          <p:nvPr/>
        </p:nvSpPr>
        <p:spPr>
          <a:xfrm>
            <a:off x="1139668" y="1072449"/>
            <a:ext cx="93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Jaelyn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BBD8F7-60C4-834F-BC5D-14E830FD2EC7}"/>
              </a:ext>
            </a:extLst>
          </p:cNvPr>
          <p:cNvSpPr txBox="1"/>
          <p:nvPr/>
        </p:nvSpPr>
        <p:spPr>
          <a:xfrm>
            <a:off x="5495803" y="2273376"/>
            <a:ext cx="90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Cash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E39BBA7-BA4F-AB47-8BDD-8A237C248C08}"/>
              </a:ext>
            </a:extLst>
          </p:cNvPr>
          <p:cNvSpPr txBox="1"/>
          <p:nvPr/>
        </p:nvSpPr>
        <p:spPr>
          <a:xfrm>
            <a:off x="5475137" y="3471489"/>
            <a:ext cx="889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Bryn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137B60-D724-124D-8F83-A106A34E2A6E}"/>
              </a:ext>
            </a:extLst>
          </p:cNvPr>
          <p:cNvSpPr txBox="1"/>
          <p:nvPr/>
        </p:nvSpPr>
        <p:spPr>
          <a:xfrm>
            <a:off x="6346737" y="3505181"/>
            <a:ext cx="1394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Sebastian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EF497F-0B75-CE42-97B0-923A45F7BD26}"/>
              </a:ext>
            </a:extLst>
          </p:cNvPr>
          <p:cNvSpPr txBox="1"/>
          <p:nvPr/>
        </p:nvSpPr>
        <p:spPr>
          <a:xfrm>
            <a:off x="5475137" y="1096450"/>
            <a:ext cx="12894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Bruno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CA83A-28FB-25E2-0F50-2970D57C6859}"/>
              </a:ext>
            </a:extLst>
          </p:cNvPr>
          <p:cNvSpPr txBox="1"/>
          <p:nvPr/>
        </p:nvSpPr>
        <p:spPr>
          <a:xfrm>
            <a:off x="8971441" y="1103070"/>
            <a:ext cx="120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0E9B33-D6E0-47B1-FBC7-E169D3D183CA}"/>
              </a:ext>
            </a:extLst>
          </p:cNvPr>
          <p:cNvSpPr txBox="1"/>
          <p:nvPr/>
        </p:nvSpPr>
        <p:spPr>
          <a:xfrm>
            <a:off x="6595163" y="4744506"/>
            <a:ext cx="61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Liah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413500-BE44-1996-015B-391E905A7463}"/>
              </a:ext>
            </a:extLst>
          </p:cNvPr>
          <p:cNvSpPr txBox="1"/>
          <p:nvPr/>
        </p:nvSpPr>
        <p:spPr>
          <a:xfrm>
            <a:off x="5495500" y="4744506"/>
            <a:ext cx="663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Illia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580C83-216E-1B9D-9268-D1B2FFFF33A0}"/>
              </a:ext>
            </a:extLst>
          </p:cNvPr>
          <p:cNvSpPr txBox="1"/>
          <p:nvPr/>
        </p:nvSpPr>
        <p:spPr>
          <a:xfrm>
            <a:off x="3899401" y="1108955"/>
            <a:ext cx="8866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Alanis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879874-6975-FAF2-CDF4-8CC2A5F70607}"/>
              </a:ext>
            </a:extLst>
          </p:cNvPr>
          <p:cNvSpPr txBox="1"/>
          <p:nvPr/>
        </p:nvSpPr>
        <p:spPr>
          <a:xfrm>
            <a:off x="1343312" y="2539989"/>
            <a:ext cx="1027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51631-14BF-3E12-3331-1FFEDBCD8498}"/>
              </a:ext>
            </a:extLst>
          </p:cNvPr>
          <p:cNvSpPr txBox="1"/>
          <p:nvPr/>
        </p:nvSpPr>
        <p:spPr>
          <a:xfrm>
            <a:off x="8971411" y="2189853"/>
            <a:ext cx="102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Kevin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2F84D8-D88E-567D-31C7-E39642B2B5C5}"/>
              </a:ext>
            </a:extLst>
          </p:cNvPr>
          <p:cNvSpPr txBox="1"/>
          <p:nvPr/>
        </p:nvSpPr>
        <p:spPr>
          <a:xfrm>
            <a:off x="2787511" y="1108955"/>
            <a:ext cx="925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636C49-D73B-A45F-1822-ECF7C9735DEC}"/>
              </a:ext>
            </a:extLst>
          </p:cNvPr>
          <p:cNvSpPr txBox="1"/>
          <p:nvPr/>
        </p:nvSpPr>
        <p:spPr>
          <a:xfrm>
            <a:off x="10017535" y="3455363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Gunni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AA9FC2-59A1-EC64-AA88-B94259EDD335}"/>
              </a:ext>
            </a:extLst>
          </p:cNvPr>
          <p:cNvSpPr txBox="1"/>
          <p:nvPr/>
        </p:nvSpPr>
        <p:spPr>
          <a:xfrm>
            <a:off x="6670584" y="1108955"/>
            <a:ext cx="858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42CC5F-3182-1264-1013-450F42784667}"/>
              </a:ext>
            </a:extLst>
          </p:cNvPr>
          <p:cNvSpPr txBox="1"/>
          <p:nvPr/>
        </p:nvSpPr>
        <p:spPr>
          <a:xfrm>
            <a:off x="9964939" y="2212698"/>
            <a:ext cx="925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Shaylee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801908-F035-7DB9-C95E-5A5B73C75605}"/>
              </a:ext>
            </a:extLst>
          </p:cNvPr>
          <p:cNvSpPr txBox="1"/>
          <p:nvPr/>
        </p:nvSpPr>
        <p:spPr>
          <a:xfrm>
            <a:off x="200770" y="1079982"/>
            <a:ext cx="9388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Axel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1B9A3F-7B9E-677B-483C-A541982EB912}"/>
              </a:ext>
            </a:extLst>
          </p:cNvPr>
          <p:cNvSpPr txBox="1"/>
          <p:nvPr/>
        </p:nvSpPr>
        <p:spPr>
          <a:xfrm>
            <a:off x="9014969" y="3455363"/>
            <a:ext cx="69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Jed</a:t>
            </a:r>
          </a:p>
        </p:txBody>
      </p:sp>
    </p:spTree>
    <p:extLst>
      <p:ext uri="{BB962C8B-B14F-4D97-AF65-F5344CB8AC3E}">
        <p14:creationId xmlns:p14="http://schemas.microsoft.com/office/powerpoint/2010/main" val="404553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487268" y="4304056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30991" y="3647028"/>
            <a:ext cx="838200" cy="2700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268" y="1860980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918008" y="1261293"/>
            <a:ext cx="838200" cy="267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55845" y="4194"/>
            <a:ext cx="2913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Advisory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54" y="111916"/>
            <a:ext cx="65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5C886B-8BFC-6C42-8D63-5CC0B6CEE5F0}"/>
              </a:ext>
            </a:extLst>
          </p:cNvPr>
          <p:cNvSpPr/>
          <p:nvPr/>
        </p:nvSpPr>
        <p:spPr>
          <a:xfrm rot="5400000">
            <a:off x="6533909" y="-619872"/>
            <a:ext cx="625329" cy="1832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5026FA-18CF-1044-8E3B-3E704C8E3D27}"/>
              </a:ext>
            </a:extLst>
          </p:cNvPr>
          <p:cNvSpPr txBox="1"/>
          <p:nvPr/>
        </p:nvSpPr>
        <p:spPr>
          <a:xfrm>
            <a:off x="6097591" y="111915"/>
            <a:ext cx="13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301B65-8B1A-0845-BF34-6E88DD75E777}"/>
              </a:ext>
            </a:extLst>
          </p:cNvPr>
          <p:cNvSpPr/>
          <p:nvPr/>
        </p:nvSpPr>
        <p:spPr>
          <a:xfrm rot="5400000">
            <a:off x="6109900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4FFD3-081A-6F43-8F24-AD6CE1728E09}"/>
              </a:ext>
            </a:extLst>
          </p:cNvPr>
          <p:cNvSpPr/>
          <p:nvPr/>
        </p:nvSpPr>
        <p:spPr>
          <a:xfrm rot="5400000">
            <a:off x="6109897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44D0EA-68AB-874E-9E3B-F74A92359AE8}"/>
              </a:ext>
            </a:extLst>
          </p:cNvPr>
          <p:cNvSpPr/>
          <p:nvPr/>
        </p:nvSpPr>
        <p:spPr>
          <a:xfrm rot="5400000">
            <a:off x="6109898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650020-4FBB-1848-A88A-F5E5E7425225}"/>
              </a:ext>
            </a:extLst>
          </p:cNvPr>
          <p:cNvSpPr/>
          <p:nvPr/>
        </p:nvSpPr>
        <p:spPr>
          <a:xfrm rot="5400000">
            <a:off x="6109899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6BB61AE-B493-2F40-AFCC-3A349DF2226D}"/>
              </a:ext>
            </a:extLst>
          </p:cNvPr>
          <p:cNvSpPr/>
          <p:nvPr/>
        </p:nvSpPr>
        <p:spPr>
          <a:xfrm rot="5400000">
            <a:off x="6109900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055A44-D933-7144-BAA2-24AFEC684723}"/>
              </a:ext>
            </a:extLst>
          </p:cNvPr>
          <p:cNvSpPr/>
          <p:nvPr/>
        </p:nvSpPr>
        <p:spPr>
          <a:xfrm rot="5400000">
            <a:off x="9641605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3820AF0-954D-A547-A841-DE54D9BD5DC8}"/>
              </a:ext>
            </a:extLst>
          </p:cNvPr>
          <p:cNvSpPr/>
          <p:nvPr/>
        </p:nvSpPr>
        <p:spPr>
          <a:xfrm rot="5400000">
            <a:off x="9651291" y="210218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9C5FD-53E6-F947-B532-09C0B3B0600B}"/>
              </a:ext>
            </a:extLst>
          </p:cNvPr>
          <p:cNvSpPr/>
          <p:nvPr/>
        </p:nvSpPr>
        <p:spPr>
          <a:xfrm rot="5400000">
            <a:off x="9641603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384A39-60E5-BD4D-89DC-DA1D8ECE1FE5}"/>
              </a:ext>
            </a:extLst>
          </p:cNvPr>
          <p:cNvSpPr/>
          <p:nvPr/>
        </p:nvSpPr>
        <p:spPr>
          <a:xfrm rot="5400000">
            <a:off x="9628221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07F22D-86E1-F146-A055-2BE5A3FF1302}"/>
              </a:ext>
            </a:extLst>
          </p:cNvPr>
          <p:cNvSpPr/>
          <p:nvPr/>
        </p:nvSpPr>
        <p:spPr>
          <a:xfrm rot="5400000">
            <a:off x="3389786" y="22303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4400B4-E7D6-FB45-B53E-04BC78F41C1D}"/>
              </a:ext>
            </a:extLst>
          </p:cNvPr>
          <p:cNvSpPr txBox="1"/>
          <p:nvPr/>
        </p:nvSpPr>
        <p:spPr>
          <a:xfrm>
            <a:off x="10021589" y="3447765"/>
            <a:ext cx="95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Bailey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5043D49-5B15-9D44-A87C-9C47D654825B}"/>
              </a:ext>
            </a:extLst>
          </p:cNvPr>
          <p:cNvSpPr/>
          <p:nvPr/>
        </p:nvSpPr>
        <p:spPr>
          <a:xfrm>
            <a:off x="9974629" y="6101255"/>
            <a:ext cx="834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Daylon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6F93B1-8E2F-9045-B98F-E142EBEB74A3}"/>
              </a:ext>
            </a:extLst>
          </p:cNvPr>
          <p:cNvSpPr/>
          <p:nvPr/>
        </p:nvSpPr>
        <p:spPr>
          <a:xfrm>
            <a:off x="3063398" y="5067845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Jaelyn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2DD5B1D-FB3A-9942-8E87-0033AC869C86}"/>
              </a:ext>
            </a:extLst>
          </p:cNvPr>
          <p:cNvSpPr/>
          <p:nvPr/>
        </p:nvSpPr>
        <p:spPr>
          <a:xfrm>
            <a:off x="6401433" y="3467215"/>
            <a:ext cx="985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Oliver A.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6F001C1-99CF-0C4F-B474-754E8667A9EE}"/>
              </a:ext>
            </a:extLst>
          </p:cNvPr>
          <p:cNvSpPr/>
          <p:nvPr/>
        </p:nvSpPr>
        <p:spPr>
          <a:xfrm>
            <a:off x="6526724" y="2249780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Bruno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8145C8-0749-164E-8C21-2FE28C4724BA}"/>
              </a:ext>
            </a:extLst>
          </p:cNvPr>
          <p:cNvSpPr/>
          <p:nvPr/>
        </p:nvSpPr>
        <p:spPr>
          <a:xfrm>
            <a:off x="2696898" y="1094006"/>
            <a:ext cx="77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Matvii</a:t>
            </a:r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2BC87B4-311A-B746-ABC8-EC407BAD1B29}"/>
              </a:ext>
            </a:extLst>
          </p:cNvPr>
          <p:cNvSpPr/>
          <p:nvPr/>
        </p:nvSpPr>
        <p:spPr>
          <a:xfrm>
            <a:off x="1581698" y="2619112"/>
            <a:ext cx="826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Bryson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DA71F04-36EC-0B40-9E1D-9F628BD9312F}"/>
              </a:ext>
            </a:extLst>
          </p:cNvPr>
          <p:cNvSpPr/>
          <p:nvPr/>
        </p:nvSpPr>
        <p:spPr>
          <a:xfrm>
            <a:off x="6295755" y="4793095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Hannah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2D56A0E-434F-E840-BA9F-9D2E70680D0B}"/>
              </a:ext>
            </a:extLst>
          </p:cNvPr>
          <p:cNvSpPr/>
          <p:nvPr/>
        </p:nvSpPr>
        <p:spPr>
          <a:xfrm>
            <a:off x="6567832" y="1133974"/>
            <a:ext cx="889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Alex M.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7FBFD-3DBD-5E47-8EED-81F158754EB1}"/>
              </a:ext>
            </a:extLst>
          </p:cNvPr>
          <p:cNvSpPr/>
          <p:nvPr/>
        </p:nvSpPr>
        <p:spPr>
          <a:xfrm rot="5400000">
            <a:off x="9617022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E0BFAD-CBD1-2B4B-A114-6E8C668623C9}"/>
              </a:ext>
            </a:extLst>
          </p:cNvPr>
          <p:cNvSpPr/>
          <p:nvPr/>
        </p:nvSpPr>
        <p:spPr>
          <a:xfrm rot="5400000">
            <a:off x="711028" y="20595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B61B6-072D-C9FE-F471-95D6FE31590B}"/>
              </a:ext>
            </a:extLst>
          </p:cNvPr>
          <p:cNvSpPr txBox="1"/>
          <p:nvPr/>
        </p:nvSpPr>
        <p:spPr>
          <a:xfrm>
            <a:off x="9940360" y="2255774"/>
            <a:ext cx="108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Miles 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CB1A2C-48E5-BE9C-DE6B-59204543A2D4}"/>
              </a:ext>
            </a:extLst>
          </p:cNvPr>
          <p:cNvSpPr txBox="1"/>
          <p:nvPr/>
        </p:nvSpPr>
        <p:spPr>
          <a:xfrm>
            <a:off x="6635771" y="6084998"/>
            <a:ext cx="81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Illia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D4555C-2A7A-E336-8E37-ADDC22FA1CBE}"/>
              </a:ext>
            </a:extLst>
          </p:cNvPr>
          <p:cNvSpPr txBox="1"/>
          <p:nvPr/>
        </p:nvSpPr>
        <p:spPr>
          <a:xfrm>
            <a:off x="9911715" y="1081735"/>
            <a:ext cx="94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Alonso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DDEE99-4BCE-5909-C6CE-58639D90E545}"/>
              </a:ext>
            </a:extLst>
          </p:cNvPr>
          <p:cNvSpPr txBox="1"/>
          <p:nvPr/>
        </p:nvSpPr>
        <p:spPr>
          <a:xfrm>
            <a:off x="3713124" y="1081735"/>
            <a:ext cx="103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DDAD54-B96A-AC6C-F2C9-1EDC9D8258A6}"/>
              </a:ext>
            </a:extLst>
          </p:cNvPr>
          <p:cNvSpPr txBox="1"/>
          <p:nvPr/>
        </p:nvSpPr>
        <p:spPr>
          <a:xfrm>
            <a:off x="1034366" y="1094006"/>
            <a:ext cx="105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Zach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209C2-1FBD-0372-C69A-8EB916FD4A70}"/>
              </a:ext>
            </a:extLst>
          </p:cNvPr>
          <p:cNvSpPr txBox="1"/>
          <p:nvPr/>
        </p:nvSpPr>
        <p:spPr>
          <a:xfrm>
            <a:off x="10021589" y="4759721"/>
            <a:ext cx="72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Ace</a:t>
            </a:r>
          </a:p>
        </p:txBody>
      </p:sp>
    </p:spTree>
    <p:extLst>
      <p:ext uri="{BB962C8B-B14F-4D97-AF65-F5344CB8AC3E}">
        <p14:creationId xmlns:p14="http://schemas.microsoft.com/office/powerpoint/2010/main" val="2278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521488" y="4284699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30991" y="3647028"/>
            <a:ext cx="838200" cy="2700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268" y="1860980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918008" y="1261293"/>
            <a:ext cx="838200" cy="267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55845" y="4194"/>
            <a:ext cx="2913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Science 5</a:t>
            </a:r>
            <a:r>
              <a:rPr lang="en-US" sz="3200" baseline="30000" dirty="0"/>
              <a:t>th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54" y="111916"/>
            <a:ext cx="65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5C886B-8BFC-6C42-8D63-5CC0B6CEE5F0}"/>
              </a:ext>
            </a:extLst>
          </p:cNvPr>
          <p:cNvSpPr/>
          <p:nvPr/>
        </p:nvSpPr>
        <p:spPr>
          <a:xfrm rot="5400000">
            <a:off x="6533909" y="-619872"/>
            <a:ext cx="625329" cy="1832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5026FA-18CF-1044-8E3B-3E704C8E3D27}"/>
              </a:ext>
            </a:extLst>
          </p:cNvPr>
          <p:cNvSpPr txBox="1"/>
          <p:nvPr/>
        </p:nvSpPr>
        <p:spPr>
          <a:xfrm>
            <a:off x="6097591" y="111915"/>
            <a:ext cx="13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301B65-8B1A-0845-BF34-6E88DD75E777}"/>
              </a:ext>
            </a:extLst>
          </p:cNvPr>
          <p:cNvSpPr/>
          <p:nvPr/>
        </p:nvSpPr>
        <p:spPr>
          <a:xfrm rot="5400000">
            <a:off x="6109900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4FFD3-081A-6F43-8F24-AD6CE1728E09}"/>
              </a:ext>
            </a:extLst>
          </p:cNvPr>
          <p:cNvSpPr/>
          <p:nvPr/>
        </p:nvSpPr>
        <p:spPr>
          <a:xfrm rot="5400000">
            <a:off x="6109898" y="214676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44D0EA-68AB-874E-9E3B-F74A92359AE8}"/>
              </a:ext>
            </a:extLst>
          </p:cNvPr>
          <p:cNvSpPr/>
          <p:nvPr/>
        </p:nvSpPr>
        <p:spPr>
          <a:xfrm rot="5400000">
            <a:off x="6109898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650020-4FBB-1848-A88A-F5E5E7425225}"/>
              </a:ext>
            </a:extLst>
          </p:cNvPr>
          <p:cNvSpPr/>
          <p:nvPr/>
        </p:nvSpPr>
        <p:spPr>
          <a:xfrm rot="5400000">
            <a:off x="6109899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6BB61AE-B493-2F40-AFCC-3A349DF2226D}"/>
              </a:ext>
            </a:extLst>
          </p:cNvPr>
          <p:cNvSpPr/>
          <p:nvPr/>
        </p:nvSpPr>
        <p:spPr>
          <a:xfrm rot="5400000">
            <a:off x="6109898" y="394680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055A44-D933-7144-BAA2-24AFEC684723}"/>
              </a:ext>
            </a:extLst>
          </p:cNvPr>
          <p:cNvSpPr/>
          <p:nvPr/>
        </p:nvSpPr>
        <p:spPr>
          <a:xfrm rot="5400000">
            <a:off x="9617022" y="519276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3820AF0-954D-A547-A841-DE54D9BD5DC8}"/>
              </a:ext>
            </a:extLst>
          </p:cNvPr>
          <p:cNvSpPr/>
          <p:nvPr/>
        </p:nvSpPr>
        <p:spPr>
          <a:xfrm rot="5400000">
            <a:off x="9641602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9C5FD-53E6-F947-B532-09C0B3B0600B}"/>
              </a:ext>
            </a:extLst>
          </p:cNvPr>
          <p:cNvSpPr/>
          <p:nvPr/>
        </p:nvSpPr>
        <p:spPr>
          <a:xfrm rot="5400000">
            <a:off x="9641603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384A39-60E5-BD4D-89DC-DA1D8ECE1FE5}"/>
              </a:ext>
            </a:extLst>
          </p:cNvPr>
          <p:cNvSpPr/>
          <p:nvPr/>
        </p:nvSpPr>
        <p:spPr>
          <a:xfrm rot="5400000">
            <a:off x="9617022" y="256433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07F22D-86E1-F146-A055-2BE5A3FF1302}"/>
              </a:ext>
            </a:extLst>
          </p:cNvPr>
          <p:cNvSpPr/>
          <p:nvPr/>
        </p:nvSpPr>
        <p:spPr>
          <a:xfrm rot="5400000">
            <a:off x="3412615" y="22337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4400B4-E7D6-FB45-B53E-04BC78F41C1D}"/>
              </a:ext>
            </a:extLst>
          </p:cNvPr>
          <p:cNvSpPr txBox="1"/>
          <p:nvPr/>
        </p:nvSpPr>
        <p:spPr>
          <a:xfrm>
            <a:off x="10194368" y="5405091"/>
            <a:ext cx="892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2D397C-3DF6-8649-8F85-9D3E698BC3A4}"/>
              </a:ext>
            </a:extLst>
          </p:cNvPr>
          <p:cNvSpPr/>
          <p:nvPr/>
        </p:nvSpPr>
        <p:spPr>
          <a:xfrm>
            <a:off x="5510539" y="4846847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Autumn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7FBFD-3DBD-5E47-8EED-81F158754EB1}"/>
              </a:ext>
            </a:extLst>
          </p:cNvPr>
          <p:cNvSpPr/>
          <p:nvPr/>
        </p:nvSpPr>
        <p:spPr>
          <a:xfrm rot="5400000">
            <a:off x="9617022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7FEE844-4324-8942-BBD4-603A4A4885DA}"/>
              </a:ext>
            </a:extLst>
          </p:cNvPr>
          <p:cNvSpPr/>
          <p:nvPr/>
        </p:nvSpPr>
        <p:spPr>
          <a:xfrm>
            <a:off x="5480284" y="2272378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Eric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9A04962-B8DA-D346-BC52-C0D9971A92CF}"/>
              </a:ext>
            </a:extLst>
          </p:cNvPr>
          <p:cNvSpPr/>
          <p:nvPr/>
        </p:nvSpPr>
        <p:spPr>
          <a:xfrm>
            <a:off x="6603351" y="3442830"/>
            <a:ext cx="744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Bailey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E0BFAD-CBD1-2B4B-A114-6E8C668623C9}"/>
              </a:ext>
            </a:extLst>
          </p:cNvPr>
          <p:cNvSpPr/>
          <p:nvPr/>
        </p:nvSpPr>
        <p:spPr>
          <a:xfrm rot="5400000">
            <a:off x="711028" y="20595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CAB77C-0731-6643-BB89-E5347F8A0A61}"/>
              </a:ext>
            </a:extLst>
          </p:cNvPr>
          <p:cNvSpPr/>
          <p:nvPr/>
        </p:nvSpPr>
        <p:spPr>
          <a:xfrm>
            <a:off x="10082068" y="2256560"/>
            <a:ext cx="577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DD4285-2008-8649-BE68-23087A97D615}"/>
              </a:ext>
            </a:extLst>
          </p:cNvPr>
          <p:cNvSpPr/>
          <p:nvPr/>
        </p:nvSpPr>
        <p:spPr>
          <a:xfrm>
            <a:off x="9023057" y="2216650"/>
            <a:ext cx="695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Talisa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19C5B7-56BA-434E-BDCE-074BF53E8F25}"/>
              </a:ext>
            </a:extLst>
          </p:cNvPr>
          <p:cNvSpPr/>
          <p:nvPr/>
        </p:nvSpPr>
        <p:spPr>
          <a:xfrm>
            <a:off x="6542209" y="1082798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Adriana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CF4CE2-1CEB-3540-9D4D-7E2C4817D8B8}"/>
              </a:ext>
            </a:extLst>
          </p:cNvPr>
          <p:cNvSpPr/>
          <p:nvPr/>
        </p:nvSpPr>
        <p:spPr>
          <a:xfrm>
            <a:off x="52897" y="2516239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Addie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5E3FA-06E2-DB45-B71C-77192B33DA90}"/>
              </a:ext>
            </a:extLst>
          </p:cNvPr>
          <p:cNvSpPr txBox="1"/>
          <p:nvPr/>
        </p:nvSpPr>
        <p:spPr>
          <a:xfrm>
            <a:off x="6433236" y="2266713"/>
            <a:ext cx="96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34DB41-3597-4D4F-BABF-9D269F8983BE}"/>
              </a:ext>
            </a:extLst>
          </p:cNvPr>
          <p:cNvSpPr txBox="1"/>
          <p:nvPr/>
        </p:nvSpPr>
        <p:spPr>
          <a:xfrm>
            <a:off x="6753573" y="6084998"/>
            <a:ext cx="5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70A3B5-6BAE-4F4A-81D4-1AB9670747AE}"/>
              </a:ext>
            </a:extLst>
          </p:cNvPr>
          <p:cNvSpPr txBox="1"/>
          <p:nvPr/>
        </p:nvSpPr>
        <p:spPr>
          <a:xfrm>
            <a:off x="5725468" y="6073852"/>
            <a:ext cx="8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Cruz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2D77085-73BC-4F42-958E-D18AF6AD64A9}"/>
              </a:ext>
            </a:extLst>
          </p:cNvPr>
          <p:cNvSpPr txBox="1"/>
          <p:nvPr/>
        </p:nvSpPr>
        <p:spPr>
          <a:xfrm>
            <a:off x="5438772" y="1107658"/>
            <a:ext cx="9090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Heidi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A433215-30F2-8844-89A3-C96313215548}"/>
              </a:ext>
            </a:extLst>
          </p:cNvPr>
          <p:cNvSpPr txBox="1"/>
          <p:nvPr/>
        </p:nvSpPr>
        <p:spPr>
          <a:xfrm>
            <a:off x="9860704" y="4774803"/>
            <a:ext cx="102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Andrew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0065D1-F14E-EB4D-8A39-1C6FBC6473F9}"/>
              </a:ext>
            </a:extLst>
          </p:cNvPr>
          <p:cNvSpPr txBox="1"/>
          <p:nvPr/>
        </p:nvSpPr>
        <p:spPr>
          <a:xfrm>
            <a:off x="5503105" y="3431356"/>
            <a:ext cx="101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01EF72-F230-7212-849A-2CCD7AC800DB}"/>
              </a:ext>
            </a:extLst>
          </p:cNvPr>
          <p:cNvSpPr txBox="1"/>
          <p:nvPr/>
        </p:nvSpPr>
        <p:spPr>
          <a:xfrm>
            <a:off x="3982704" y="110765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07AC98-5DC0-066A-5E7A-C48A58EDAA1A}"/>
              </a:ext>
            </a:extLst>
          </p:cNvPr>
          <p:cNvSpPr txBox="1"/>
          <p:nvPr/>
        </p:nvSpPr>
        <p:spPr>
          <a:xfrm>
            <a:off x="9971277" y="3442830"/>
            <a:ext cx="100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Bryson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D2EAF8-6A42-FD23-998E-24AF5C7058CD}"/>
              </a:ext>
            </a:extLst>
          </p:cNvPr>
          <p:cNvSpPr txBox="1"/>
          <p:nvPr/>
        </p:nvSpPr>
        <p:spPr>
          <a:xfrm>
            <a:off x="1656136" y="2523450"/>
            <a:ext cx="97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801F74-233E-EDA7-FB25-0E77C0E7B880}"/>
              </a:ext>
            </a:extLst>
          </p:cNvPr>
          <p:cNvSpPr txBox="1"/>
          <p:nvPr/>
        </p:nvSpPr>
        <p:spPr>
          <a:xfrm>
            <a:off x="6626381" y="4851141"/>
            <a:ext cx="831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Carrie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773194-3CD0-7E72-63BC-7C89BED6E1C9}"/>
              </a:ext>
            </a:extLst>
          </p:cNvPr>
          <p:cNvSpPr txBox="1"/>
          <p:nvPr/>
        </p:nvSpPr>
        <p:spPr>
          <a:xfrm>
            <a:off x="9023057" y="1107658"/>
            <a:ext cx="117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Alex 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3098A9-5B99-7E3B-B275-F3925785DACE}"/>
              </a:ext>
            </a:extLst>
          </p:cNvPr>
          <p:cNvSpPr txBox="1"/>
          <p:nvPr/>
        </p:nvSpPr>
        <p:spPr>
          <a:xfrm>
            <a:off x="859183" y="2554042"/>
            <a:ext cx="736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A9CF69-B91C-28C5-944E-3A97EC0E4D8D}"/>
              </a:ext>
            </a:extLst>
          </p:cNvPr>
          <p:cNvSpPr txBox="1"/>
          <p:nvPr/>
        </p:nvSpPr>
        <p:spPr>
          <a:xfrm>
            <a:off x="9016917" y="3492489"/>
            <a:ext cx="82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Kayla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D7F3CB-275B-DF1B-4688-2DB20B4C3499}"/>
              </a:ext>
            </a:extLst>
          </p:cNvPr>
          <p:cNvSpPr txBox="1"/>
          <p:nvPr/>
        </p:nvSpPr>
        <p:spPr>
          <a:xfrm>
            <a:off x="8991318" y="4774803"/>
            <a:ext cx="679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Mya</a:t>
            </a:r>
          </a:p>
        </p:txBody>
      </p:sp>
    </p:spTree>
    <p:extLst>
      <p:ext uri="{BB962C8B-B14F-4D97-AF65-F5344CB8AC3E}">
        <p14:creationId xmlns:p14="http://schemas.microsoft.com/office/powerpoint/2010/main" val="308285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521488" y="4284699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30991" y="3647028"/>
            <a:ext cx="838200" cy="2700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268" y="1860980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918008" y="1261293"/>
            <a:ext cx="838200" cy="267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55845" y="4194"/>
            <a:ext cx="2913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Science 6</a:t>
            </a:r>
            <a:r>
              <a:rPr lang="en-US" sz="3200" baseline="30000" dirty="0"/>
              <a:t>th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54" y="111916"/>
            <a:ext cx="65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5C886B-8BFC-6C42-8D63-5CC0B6CEE5F0}"/>
              </a:ext>
            </a:extLst>
          </p:cNvPr>
          <p:cNvSpPr/>
          <p:nvPr/>
        </p:nvSpPr>
        <p:spPr>
          <a:xfrm rot="5400000">
            <a:off x="6533909" y="-619872"/>
            <a:ext cx="625329" cy="1832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5026FA-18CF-1044-8E3B-3E704C8E3D27}"/>
              </a:ext>
            </a:extLst>
          </p:cNvPr>
          <p:cNvSpPr txBox="1"/>
          <p:nvPr/>
        </p:nvSpPr>
        <p:spPr>
          <a:xfrm>
            <a:off x="6097591" y="111915"/>
            <a:ext cx="13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301B65-8B1A-0845-BF34-6E88DD75E777}"/>
              </a:ext>
            </a:extLst>
          </p:cNvPr>
          <p:cNvSpPr/>
          <p:nvPr/>
        </p:nvSpPr>
        <p:spPr>
          <a:xfrm rot="5400000">
            <a:off x="6109900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4FFD3-081A-6F43-8F24-AD6CE1728E09}"/>
              </a:ext>
            </a:extLst>
          </p:cNvPr>
          <p:cNvSpPr/>
          <p:nvPr/>
        </p:nvSpPr>
        <p:spPr>
          <a:xfrm rot="5400000">
            <a:off x="6109898" y="214676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44D0EA-68AB-874E-9E3B-F74A92359AE8}"/>
              </a:ext>
            </a:extLst>
          </p:cNvPr>
          <p:cNvSpPr/>
          <p:nvPr/>
        </p:nvSpPr>
        <p:spPr>
          <a:xfrm rot="5400000">
            <a:off x="6093659" y="133291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650020-4FBB-1848-A88A-F5E5E7425225}"/>
              </a:ext>
            </a:extLst>
          </p:cNvPr>
          <p:cNvSpPr/>
          <p:nvPr/>
        </p:nvSpPr>
        <p:spPr>
          <a:xfrm rot="5400000">
            <a:off x="6109899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6BB61AE-B493-2F40-AFCC-3A349DF2226D}"/>
              </a:ext>
            </a:extLst>
          </p:cNvPr>
          <p:cNvSpPr/>
          <p:nvPr/>
        </p:nvSpPr>
        <p:spPr>
          <a:xfrm rot="5400000">
            <a:off x="6109900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055A44-D933-7144-BAA2-24AFEC684723}"/>
              </a:ext>
            </a:extLst>
          </p:cNvPr>
          <p:cNvSpPr/>
          <p:nvPr/>
        </p:nvSpPr>
        <p:spPr>
          <a:xfrm rot="5400000">
            <a:off x="9617022" y="519276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3820AF0-954D-A547-A841-DE54D9BD5DC8}"/>
              </a:ext>
            </a:extLst>
          </p:cNvPr>
          <p:cNvSpPr/>
          <p:nvPr/>
        </p:nvSpPr>
        <p:spPr>
          <a:xfrm rot="5400000">
            <a:off x="9641602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9C5FD-53E6-F947-B532-09C0B3B0600B}"/>
              </a:ext>
            </a:extLst>
          </p:cNvPr>
          <p:cNvSpPr/>
          <p:nvPr/>
        </p:nvSpPr>
        <p:spPr>
          <a:xfrm rot="5400000">
            <a:off x="9641603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384A39-60E5-BD4D-89DC-DA1D8ECE1FE5}"/>
              </a:ext>
            </a:extLst>
          </p:cNvPr>
          <p:cNvSpPr/>
          <p:nvPr/>
        </p:nvSpPr>
        <p:spPr>
          <a:xfrm rot="5400000">
            <a:off x="9641604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07F22D-86E1-F146-A055-2BE5A3FF1302}"/>
              </a:ext>
            </a:extLst>
          </p:cNvPr>
          <p:cNvSpPr/>
          <p:nvPr/>
        </p:nvSpPr>
        <p:spPr>
          <a:xfrm rot="5400000">
            <a:off x="3412615" y="22337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4400B4-E7D6-FB45-B53E-04BC78F41C1D}"/>
              </a:ext>
            </a:extLst>
          </p:cNvPr>
          <p:cNvSpPr txBox="1"/>
          <p:nvPr/>
        </p:nvSpPr>
        <p:spPr>
          <a:xfrm>
            <a:off x="10194368" y="5405091"/>
            <a:ext cx="892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D527674-F424-994E-82EF-04D8802F0BE0}"/>
              </a:ext>
            </a:extLst>
          </p:cNvPr>
          <p:cNvSpPr/>
          <p:nvPr/>
        </p:nvSpPr>
        <p:spPr>
          <a:xfrm>
            <a:off x="3060454" y="5113838"/>
            <a:ext cx="834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Daylon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8145C8-0749-164E-8C21-2FE28C4724BA}"/>
              </a:ext>
            </a:extLst>
          </p:cNvPr>
          <p:cNvSpPr/>
          <p:nvPr/>
        </p:nvSpPr>
        <p:spPr>
          <a:xfrm>
            <a:off x="10194368" y="2249427"/>
            <a:ext cx="64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Yolet</a:t>
            </a:r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2BC87B4-311A-B746-ABC8-EC407BAD1B29}"/>
              </a:ext>
            </a:extLst>
          </p:cNvPr>
          <p:cNvSpPr/>
          <p:nvPr/>
        </p:nvSpPr>
        <p:spPr>
          <a:xfrm>
            <a:off x="9921185" y="1120828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Chase H.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2D56A0E-434F-E840-BA9F-9D2E70680D0B}"/>
              </a:ext>
            </a:extLst>
          </p:cNvPr>
          <p:cNvSpPr/>
          <p:nvPr/>
        </p:nvSpPr>
        <p:spPr>
          <a:xfrm>
            <a:off x="4023889" y="1119366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Joe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7FBFD-3DBD-5E47-8EED-81F158754EB1}"/>
              </a:ext>
            </a:extLst>
          </p:cNvPr>
          <p:cNvSpPr/>
          <p:nvPr/>
        </p:nvSpPr>
        <p:spPr>
          <a:xfrm rot="5400000">
            <a:off x="9617021" y="385674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9A04962-B8DA-D346-BC52-C0D9971A92CF}"/>
              </a:ext>
            </a:extLst>
          </p:cNvPr>
          <p:cNvSpPr/>
          <p:nvPr/>
        </p:nvSpPr>
        <p:spPr>
          <a:xfrm>
            <a:off x="5542630" y="4744506"/>
            <a:ext cx="708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Jacob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4A7F969-0FEC-9446-834B-1DD2052708B7}"/>
              </a:ext>
            </a:extLst>
          </p:cNvPr>
          <p:cNvSpPr/>
          <p:nvPr/>
        </p:nvSpPr>
        <p:spPr>
          <a:xfrm>
            <a:off x="2771335" y="1103774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Sofia N.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E0BFAD-CBD1-2B4B-A114-6E8C668623C9}"/>
              </a:ext>
            </a:extLst>
          </p:cNvPr>
          <p:cNvSpPr/>
          <p:nvPr/>
        </p:nvSpPr>
        <p:spPr>
          <a:xfrm rot="5400000">
            <a:off x="711028" y="20595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CAB77C-0731-6643-BB89-E5347F8A0A61}"/>
              </a:ext>
            </a:extLst>
          </p:cNvPr>
          <p:cNvSpPr/>
          <p:nvPr/>
        </p:nvSpPr>
        <p:spPr>
          <a:xfrm>
            <a:off x="6534308" y="3465876"/>
            <a:ext cx="763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Hailey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DD4285-2008-8649-BE68-23087A97D615}"/>
              </a:ext>
            </a:extLst>
          </p:cNvPr>
          <p:cNvSpPr/>
          <p:nvPr/>
        </p:nvSpPr>
        <p:spPr>
          <a:xfrm>
            <a:off x="6437994" y="1078865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Chayse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19C5B7-56BA-434E-BDCE-074BF53E8F25}"/>
              </a:ext>
            </a:extLst>
          </p:cNvPr>
          <p:cNvSpPr/>
          <p:nvPr/>
        </p:nvSpPr>
        <p:spPr>
          <a:xfrm>
            <a:off x="5354518" y="1082139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Sophia 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5E3FA-06E2-DB45-B71C-77192B33DA90}"/>
              </a:ext>
            </a:extLst>
          </p:cNvPr>
          <p:cNvSpPr txBox="1"/>
          <p:nvPr/>
        </p:nvSpPr>
        <p:spPr>
          <a:xfrm>
            <a:off x="5513831" y="6084998"/>
            <a:ext cx="96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Carlos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34DB41-3597-4D4F-BABF-9D269F8983BE}"/>
              </a:ext>
            </a:extLst>
          </p:cNvPr>
          <p:cNvSpPr txBox="1"/>
          <p:nvPr/>
        </p:nvSpPr>
        <p:spPr>
          <a:xfrm>
            <a:off x="5450784" y="3495740"/>
            <a:ext cx="117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Marjorie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70A3B5-6BAE-4F4A-81D4-1AB9670747AE}"/>
              </a:ext>
            </a:extLst>
          </p:cNvPr>
          <p:cNvSpPr txBox="1"/>
          <p:nvPr/>
        </p:nvSpPr>
        <p:spPr>
          <a:xfrm>
            <a:off x="10084856" y="3429000"/>
            <a:ext cx="8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Ashlyn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0065D1-F14E-EB4D-8A39-1C6FBC6473F9}"/>
              </a:ext>
            </a:extLst>
          </p:cNvPr>
          <p:cNvSpPr txBox="1"/>
          <p:nvPr/>
        </p:nvSpPr>
        <p:spPr>
          <a:xfrm>
            <a:off x="140473" y="1082999"/>
            <a:ext cx="101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9D284A-BC72-BDDF-0B8D-40E5A51D2467}"/>
              </a:ext>
            </a:extLst>
          </p:cNvPr>
          <p:cNvSpPr txBox="1"/>
          <p:nvPr/>
        </p:nvSpPr>
        <p:spPr>
          <a:xfrm>
            <a:off x="6492562" y="4793095"/>
            <a:ext cx="82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Maja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F78D5-C9F0-A53E-5D31-9BEB7F81B530}"/>
              </a:ext>
            </a:extLst>
          </p:cNvPr>
          <p:cNvSpPr txBox="1"/>
          <p:nvPr/>
        </p:nvSpPr>
        <p:spPr>
          <a:xfrm>
            <a:off x="3643317" y="4773356"/>
            <a:ext cx="89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Zayne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7B0089-A681-4E3A-42A3-A0A1E7372DD8}"/>
              </a:ext>
            </a:extLst>
          </p:cNvPr>
          <p:cNvSpPr txBox="1"/>
          <p:nvPr/>
        </p:nvSpPr>
        <p:spPr>
          <a:xfrm>
            <a:off x="6584984" y="6084998"/>
            <a:ext cx="9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Alonso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72639-00C8-99EB-832C-EFFED880EAB4}"/>
              </a:ext>
            </a:extLst>
          </p:cNvPr>
          <p:cNvSpPr txBox="1"/>
          <p:nvPr/>
        </p:nvSpPr>
        <p:spPr>
          <a:xfrm>
            <a:off x="9058327" y="4749321"/>
            <a:ext cx="9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Kaitlyn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A685D-B349-27AB-3BC5-FBDF2F82465A}"/>
              </a:ext>
            </a:extLst>
          </p:cNvPr>
          <p:cNvSpPr txBox="1"/>
          <p:nvPr/>
        </p:nvSpPr>
        <p:spPr>
          <a:xfrm>
            <a:off x="8983705" y="2270495"/>
            <a:ext cx="89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Llesli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ACEB06-F0BA-9ADD-429D-E74DBC4910E8}"/>
              </a:ext>
            </a:extLst>
          </p:cNvPr>
          <p:cNvSpPr txBox="1"/>
          <p:nvPr/>
        </p:nvSpPr>
        <p:spPr>
          <a:xfrm>
            <a:off x="1590155" y="2610697"/>
            <a:ext cx="734115" cy="373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19A395-98BC-67DE-086D-5C87A98B8292}"/>
              </a:ext>
            </a:extLst>
          </p:cNvPr>
          <p:cNvSpPr txBox="1"/>
          <p:nvPr/>
        </p:nvSpPr>
        <p:spPr>
          <a:xfrm>
            <a:off x="6545287" y="2273718"/>
            <a:ext cx="770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Jorge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135F66-34D5-C8AB-7E07-85FC688A187C}"/>
              </a:ext>
            </a:extLst>
          </p:cNvPr>
          <p:cNvSpPr txBox="1"/>
          <p:nvPr/>
        </p:nvSpPr>
        <p:spPr>
          <a:xfrm>
            <a:off x="661069" y="2598797"/>
            <a:ext cx="523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1FBB1D-9C3E-9409-EA85-62E20417A7BA}"/>
              </a:ext>
            </a:extLst>
          </p:cNvPr>
          <p:cNvSpPr txBox="1"/>
          <p:nvPr/>
        </p:nvSpPr>
        <p:spPr>
          <a:xfrm>
            <a:off x="8939650" y="1103774"/>
            <a:ext cx="98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Matvii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6C9CD3-6D02-EB0B-1A2E-D53299A1F8D1}"/>
              </a:ext>
            </a:extLst>
          </p:cNvPr>
          <p:cNvSpPr txBox="1"/>
          <p:nvPr/>
        </p:nvSpPr>
        <p:spPr>
          <a:xfrm>
            <a:off x="5450784" y="2245396"/>
            <a:ext cx="1094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Danna</a:t>
            </a:r>
          </a:p>
        </p:txBody>
      </p:sp>
    </p:spTree>
    <p:extLst>
      <p:ext uri="{BB962C8B-B14F-4D97-AF65-F5344CB8AC3E}">
        <p14:creationId xmlns:p14="http://schemas.microsoft.com/office/powerpoint/2010/main" val="367859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521488" y="4284699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30991" y="3647028"/>
            <a:ext cx="838200" cy="2700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268" y="1860980"/>
            <a:ext cx="1552187" cy="1386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918008" y="1261293"/>
            <a:ext cx="838200" cy="267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55844" y="4194"/>
            <a:ext cx="32178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STEAM I, 4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  <a:r>
              <a:rPr lang="en-US" sz="3200" dirty="0" err="1"/>
              <a:t>Qtr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489054" y="111916"/>
            <a:ext cx="65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5C886B-8BFC-6C42-8D63-5CC0B6CEE5F0}"/>
              </a:ext>
            </a:extLst>
          </p:cNvPr>
          <p:cNvSpPr/>
          <p:nvPr/>
        </p:nvSpPr>
        <p:spPr>
          <a:xfrm rot="5400000">
            <a:off x="6533909" y="-619872"/>
            <a:ext cx="625329" cy="1832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5026FA-18CF-1044-8E3B-3E704C8E3D27}"/>
              </a:ext>
            </a:extLst>
          </p:cNvPr>
          <p:cNvSpPr txBox="1"/>
          <p:nvPr/>
        </p:nvSpPr>
        <p:spPr>
          <a:xfrm>
            <a:off x="6097591" y="111915"/>
            <a:ext cx="13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301B65-8B1A-0845-BF34-6E88DD75E777}"/>
              </a:ext>
            </a:extLst>
          </p:cNvPr>
          <p:cNvSpPr/>
          <p:nvPr/>
        </p:nvSpPr>
        <p:spPr>
          <a:xfrm rot="5400000">
            <a:off x="6109900" y="5212085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4FFD3-081A-6F43-8F24-AD6CE1728E09}"/>
              </a:ext>
            </a:extLst>
          </p:cNvPr>
          <p:cNvSpPr/>
          <p:nvPr/>
        </p:nvSpPr>
        <p:spPr>
          <a:xfrm rot="5400000">
            <a:off x="6109897" y="22457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44D0EA-68AB-874E-9E3B-F74A92359AE8}"/>
              </a:ext>
            </a:extLst>
          </p:cNvPr>
          <p:cNvSpPr/>
          <p:nvPr/>
        </p:nvSpPr>
        <p:spPr>
          <a:xfrm rot="5400000">
            <a:off x="6109898" y="134373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650020-4FBB-1848-A88A-F5E5E7425225}"/>
              </a:ext>
            </a:extLst>
          </p:cNvPr>
          <p:cNvSpPr/>
          <p:nvPr/>
        </p:nvSpPr>
        <p:spPr>
          <a:xfrm rot="5400000">
            <a:off x="6109897" y="254665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6BB61AE-B493-2F40-AFCC-3A349DF2226D}"/>
              </a:ext>
            </a:extLst>
          </p:cNvPr>
          <p:cNvSpPr/>
          <p:nvPr/>
        </p:nvSpPr>
        <p:spPr>
          <a:xfrm rot="5400000">
            <a:off x="6109900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055A44-D933-7144-BAA2-24AFEC684723}"/>
              </a:ext>
            </a:extLst>
          </p:cNvPr>
          <p:cNvSpPr/>
          <p:nvPr/>
        </p:nvSpPr>
        <p:spPr>
          <a:xfrm rot="5400000">
            <a:off x="9617022" y="51857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3820AF0-954D-A547-A841-DE54D9BD5DC8}"/>
              </a:ext>
            </a:extLst>
          </p:cNvPr>
          <p:cNvSpPr/>
          <p:nvPr/>
        </p:nvSpPr>
        <p:spPr>
          <a:xfrm rot="5400000">
            <a:off x="9641602" y="238461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9C5FD-53E6-F947-B532-09C0B3B0600B}"/>
              </a:ext>
            </a:extLst>
          </p:cNvPr>
          <p:cNvSpPr/>
          <p:nvPr/>
        </p:nvSpPr>
        <p:spPr>
          <a:xfrm rot="5400000">
            <a:off x="9641602" y="1365757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384A39-60E5-BD4D-89DC-DA1D8ECE1FE5}"/>
              </a:ext>
            </a:extLst>
          </p:cNvPr>
          <p:cNvSpPr/>
          <p:nvPr/>
        </p:nvSpPr>
        <p:spPr>
          <a:xfrm rot="5400000">
            <a:off x="9641604" y="255042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07F22D-86E1-F146-A055-2BE5A3FF1302}"/>
              </a:ext>
            </a:extLst>
          </p:cNvPr>
          <p:cNvSpPr/>
          <p:nvPr/>
        </p:nvSpPr>
        <p:spPr>
          <a:xfrm rot="5400000">
            <a:off x="3389786" y="22303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2D397C-3DF6-8649-8F85-9D3E698BC3A4}"/>
              </a:ext>
            </a:extLst>
          </p:cNvPr>
          <p:cNvSpPr/>
          <p:nvPr/>
        </p:nvSpPr>
        <p:spPr>
          <a:xfrm>
            <a:off x="6608503" y="1073504"/>
            <a:ext cx="65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Clara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03775D9-45A6-BB44-BDB0-4C31C1742C90}"/>
              </a:ext>
            </a:extLst>
          </p:cNvPr>
          <p:cNvSpPr/>
          <p:nvPr/>
        </p:nvSpPr>
        <p:spPr>
          <a:xfrm>
            <a:off x="5408537" y="60532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6F001C1-99CF-0C4F-B474-754E8667A9EE}"/>
              </a:ext>
            </a:extLst>
          </p:cNvPr>
          <p:cNvSpPr/>
          <p:nvPr/>
        </p:nvSpPr>
        <p:spPr>
          <a:xfrm>
            <a:off x="5382214" y="612237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37FBFD-3DBD-5E47-8EED-81F158754EB1}"/>
              </a:ext>
            </a:extLst>
          </p:cNvPr>
          <p:cNvSpPr/>
          <p:nvPr/>
        </p:nvSpPr>
        <p:spPr>
          <a:xfrm rot="5400000">
            <a:off x="9617022" y="3871593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4A7F969-0FEC-9446-834B-1DD2052708B7}"/>
              </a:ext>
            </a:extLst>
          </p:cNvPr>
          <p:cNvSpPr/>
          <p:nvPr/>
        </p:nvSpPr>
        <p:spPr>
          <a:xfrm>
            <a:off x="10053659" y="3435712"/>
            <a:ext cx="725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Ethan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E0BFAD-CBD1-2B4B-A114-6E8C668623C9}"/>
              </a:ext>
            </a:extLst>
          </p:cNvPr>
          <p:cNvSpPr/>
          <p:nvPr/>
        </p:nvSpPr>
        <p:spPr>
          <a:xfrm rot="5400000">
            <a:off x="711028" y="205952"/>
            <a:ext cx="646677" cy="2115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EB55869-03AF-6E48-94E1-3F821B851C5E}"/>
              </a:ext>
            </a:extLst>
          </p:cNvPr>
          <p:cNvSpPr txBox="1"/>
          <p:nvPr/>
        </p:nvSpPr>
        <p:spPr>
          <a:xfrm>
            <a:off x="2852031" y="5252511"/>
            <a:ext cx="103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D7F181-56AD-EB44-BDD3-52A966681B08}"/>
              </a:ext>
            </a:extLst>
          </p:cNvPr>
          <p:cNvSpPr/>
          <p:nvPr/>
        </p:nvSpPr>
        <p:spPr>
          <a:xfrm>
            <a:off x="8986232" y="4751869"/>
            <a:ext cx="77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Carter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9BC6E-9158-ED4A-9735-FD9BB989F65D}"/>
              </a:ext>
            </a:extLst>
          </p:cNvPr>
          <p:cNvSpPr txBox="1"/>
          <p:nvPr/>
        </p:nvSpPr>
        <p:spPr>
          <a:xfrm>
            <a:off x="8907361" y="3414128"/>
            <a:ext cx="109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Chayse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2588A3-AA16-6F42-8E09-2EA178493FA2}"/>
              </a:ext>
            </a:extLst>
          </p:cNvPr>
          <p:cNvSpPr txBox="1"/>
          <p:nvPr/>
        </p:nvSpPr>
        <p:spPr>
          <a:xfrm>
            <a:off x="3812016" y="1181660"/>
            <a:ext cx="93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Kenzie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328C42B-2644-6C4D-BDB4-3F10653D47F3}"/>
              </a:ext>
            </a:extLst>
          </p:cNvPr>
          <p:cNvSpPr txBox="1"/>
          <p:nvPr/>
        </p:nvSpPr>
        <p:spPr>
          <a:xfrm>
            <a:off x="6623028" y="3400751"/>
            <a:ext cx="1009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Gabe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6D79A7-7478-6E4D-9B12-613BBAC95045}"/>
              </a:ext>
            </a:extLst>
          </p:cNvPr>
          <p:cNvSpPr txBox="1"/>
          <p:nvPr/>
        </p:nvSpPr>
        <p:spPr>
          <a:xfrm>
            <a:off x="6633488" y="4744506"/>
            <a:ext cx="109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D6EEE0-6B54-5645-A344-B51C698BDE10}"/>
              </a:ext>
            </a:extLst>
          </p:cNvPr>
          <p:cNvSpPr txBox="1"/>
          <p:nvPr/>
        </p:nvSpPr>
        <p:spPr>
          <a:xfrm>
            <a:off x="10166126" y="1121084"/>
            <a:ext cx="1100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0BECD1-1919-8F47-AF25-BE384A44D51C}"/>
              </a:ext>
            </a:extLst>
          </p:cNvPr>
          <p:cNvSpPr txBox="1"/>
          <p:nvPr/>
        </p:nvSpPr>
        <p:spPr>
          <a:xfrm>
            <a:off x="5580540" y="473306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Emme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89C8AD-B16E-114C-940D-C80FD23F00D8}"/>
              </a:ext>
            </a:extLst>
          </p:cNvPr>
          <p:cNvSpPr txBox="1"/>
          <p:nvPr/>
        </p:nvSpPr>
        <p:spPr>
          <a:xfrm>
            <a:off x="5492849" y="3467295"/>
            <a:ext cx="9935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201E5E-CEFB-3148-80FE-662E20BED45A}"/>
              </a:ext>
            </a:extLst>
          </p:cNvPr>
          <p:cNvSpPr txBox="1"/>
          <p:nvPr/>
        </p:nvSpPr>
        <p:spPr>
          <a:xfrm>
            <a:off x="1414478" y="2578306"/>
            <a:ext cx="112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Omar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8B2560-2F5C-5340-A598-0561D0387844}"/>
              </a:ext>
            </a:extLst>
          </p:cNvPr>
          <p:cNvSpPr txBox="1"/>
          <p:nvPr/>
        </p:nvSpPr>
        <p:spPr>
          <a:xfrm>
            <a:off x="5469726" y="2263538"/>
            <a:ext cx="110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Maggie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731B1B-9474-6732-FFEE-E1C1D1E2B66E}"/>
              </a:ext>
            </a:extLst>
          </p:cNvPr>
          <p:cNvSpPr txBox="1"/>
          <p:nvPr/>
        </p:nvSpPr>
        <p:spPr>
          <a:xfrm>
            <a:off x="9051200" y="2247879"/>
            <a:ext cx="95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Cruz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9DB0BA-3470-A26A-3382-D0870186B939}"/>
              </a:ext>
            </a:extLst>
          </p:cNvPr>
          <p:cNvSpPr txBox="1"/>
          <p:nvPr/>
        </p:nvSpPr>
        <p:spPr>
          <a:xfrm>
            <a:off x="1081095" y="1150116"/>
            <a:ext cx="101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131743-9956-0A18-5743-05A744C86D37}"/>
              </a:ext>
            </a:extLst>
          </p:cNvPr>
          <p:cNvSpPr txBox="1"/>
          <p:nvPr/>
        </p:nvSpPr>
        <p:spPr>
          <a:xfrm>
            <a:off x="5566945" y="3372476"/>
            <a:ext cx="115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Isaac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BEF8E6-9879-7815-F08C-3A7D6CB2DA52}"/>
              </a:ext>
            </a:extLst>
          </p:cNvPr>
          <p:cNvSpPr txBox="1"/>
          <p:nvPr/>
        </p:nvSpPr>
        <p:spPr>
          <a:xfrm>
            <a:off x="9176629" y="6074885"/>
            <a:ext cx="112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B0BDF4-FB8D-649B-6241-963CD089D565}"/>
              </a:ext>
            </a:extLst>
          </p:cNvPr>
          <p:cNvSpPr txBox="1"/>
          <p:nvPr/>
        </p:nvSpPr>
        <p:spPr>
          <a:xfrm>
            <a:off x="10087394" y="2225790"/>
            <a:ext cx="104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Bryson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3AF6B2-B9D8-2755-77DA-E9AF481DA601}"/>
              </a:ext>
            </a:extLst>
          </p:cNvPr>
          <p:cNvSpPr txBox="1"/>
          <p:nvPr/>
        </p:nvSpPr>
        <p:spPr>
          <a:xfrm>
            <a:off x="275833" y="2558531"/>
            <a:ext cx="1180011" cy="37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A.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533457-CE41-C071-C913-36F958030C6A}"/>
              </a:ext>
            </a:extLst>
          </p:cNvPr>
          <p:cNvSpPr txBox="1"/>
          <p:nvPr/>
        </p:nvSpPr>
        <p:spPr>
          <a:xfrm>
            <a:off x="6789429" y="2230669"/>
            <a:ext cx="55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AJ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BAF436-3F8E-268B-3A6B-0642041A9327}"/>
              </a:ext>
            </a:extLst>
          </p:cNvPr>
          <p:cNvSpPr txBox="1"/>
          <p:nvPr/>
        </p:nvSpPr>
        <p:spPr>
          <a:xfrm>
            <a:off x="8929063" y="1112849"/>
            <a:ext cx="1057580" cy="366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Miles 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CCA109-2AEC-0F16-1ED1-E80C08B14664}"/>
              </a:ext>
            </a:extLst>
          </p:cNvPr>
          <p:cNvSpPr txBox="1"/>
          <p:nvPr/>
        </p:nvSpPr>
        <p:spPr>
          <a:xfrm>
            <a:off x="3020999" y="5215032"/>
            <a:ext cx="123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5542C0-45EB-8FAD-080E-048803B749F9}"/>
              </a:ext>
            </a:extLst>
          </p:cNvPr>
          <p:cNvSpPr txBox="1"/>
          <p:nvPr/>
        </p:nvSpPr>
        <p:spPr>
          <a:xfrm>
            <a:off x="2831540" y="1152100"/>
            <a:ext cx="1038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5AE32E-4A07-C35C-9A47-F7A5AD10BB9A}"/>
              </a:ext>
            </a:extLst>
          </p:cNvPr>
          <p:cNvSpPr txBox="1"/>
          <p:nvPr/>
        </p:nvSpPr>
        <p:spPr>
          <a:xfrm>
            <a:off x="3490087" y="4804582"/>
            <a:ext cx="108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Joey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CB808A-B0A6-550F-91D9-F7E1358E2552}"/>
              </a:ext>
            </a:extLst>
          </p:cNvPr>
          <p:cNvSpPr txBox="1"/>
          <p:nvPr/>
        </p:nvSpPr>
        <p:spPr>
          <a:xfrm>
            <a:off x="6465067" y="611984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Autumn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3EF48D-DE6A-9CF6-8353-56D6E8D1D82B}"/>
              </a:ext>
            </a:extLst>
          </p:cNvPr>
          <p:cNvSpPr txBox="1"/>
          <p:nvPr/>
        </p:nvSpPr>
        <p:spPr>
          <a:xfrm>
            <a:off x="9821956" y="-9460"/>
            <a:ext cx="14478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Harvey checks in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30652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8203" y="8499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1415169" y="-266692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99851" y="6214120"/>
            <a:ext cx="437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Science Lab—2</a:t>
            </a:r>
            <a:r>
              <a:rPr lang="en-US" sz="3200" baseline="30000" dirty="0"/>
              <a:t>nd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-560390" y="5761493"/>
            <a:ext cx="1529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Davis’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837478" y="420868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E798A-6336-F240-B9A4-8CC1998713A4}"/>
              </a:ext>
            </a:extLst>
          </p:cNvPr>
          <p:cNvSpPr/>
          <p:nvPr/>
        </p:nvSpPr>
        <p:spPr>
          <a:xfrm rot="5400000">
            <a:off x="11071468" y="5742346"/>
            <a:ext cx="1750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</a:t>
            </a:r>
            <a:r>
              <a:rPr lang="en-US" dirty="0" err="1"/>
              <a:t>Mader’s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CF7469-F323-B247-98DE-6373B2B1CCAA}"/>
              </a:ext>
            </a:extLst>
          </p:cNvPr>
          <p:cNvSpPr/>
          <p:nvPr/>
        </p:nvSpPr>
        <p:spPr>
          <a:xfrm>
            <a:off x="2528561" y="8499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CBB841D-3A70-F54B-913C-89CCC99FAC55}"/>
              </a:ext>
            </a:extLst>
          </p:cNvPr>
          <p:cNvSpPr/>
          <p:nvPr/>
        </p:nvSpPr>
        <p:spPr>
          <a:xfrm rot="5400000">
            <a:off x="5517711" y="-1233515"/>
            <a:ext cx="829702" cy="3313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2A10F2-E061-C944-A589-67DCCD792215}"/>
              </a:ext>
            </a:extLst>
          </p:cNvPr>
          <p:cNvSpPr/>
          <p:nvPr/>
        </p:nvSpPr>
        <p:spPr>
          <a:xfrm>
            <a:off x="7591728" y="-404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6171E2-41E3-1E4A-8864-0170E8908D32}"/>
              </a:ext>
            </a:extLst>
          </p:cNvPr>
          <p:cNvSpPr/>
          <p:nvPr/>
        </p:nvSpPr>
        <p:spPr>
          <a:xfrm>
            <a:off x="11052022" y="-1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74E253-B9AA-D547-AC61-FA0FC5F24035}"/>
              </a:ext>
            </a:extLst>
          </p:cNvPr>
          <p:cNvSpPr/>
          <p:nvPr/>
        </p:nvSpPr>
        <p:spPr>
          <a:xfrm rot="5400000">
            <a:off x="9770957" y="-434365"/>
            <a:ext cx="838200" cy="1723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EE291DF-2B52-644C-BE7C-D2E19A91C2E9}"/>
              </a:ext>
            </a:extLst>
          </p:cNvPr>
          <p:cNvSpPr/>
          <p:nvPr/>
        </p:nvSpPr>
        <p:spPr>
          <a:xfrm rot="5400000">
            <a:off x="5513464" y="4522794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463365-00EC-C047-81EB-1B4CC66DE7B3}"/>
              </a:ext>
            </a:extLst>
          </p:cNvPr>
          <p:cNvSpPr/>
          <p:nvPr/>
        </p:nvSpPr>
        <p:spPr>
          <a:xfrm>
            <a:off x="5473783" y="5142335"/>
            <a:ext cx="91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Teacher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0E73CC-6A26-D148-819B-186E415EFCCD}"/>
              </a:ext>
            </a:extLst>
          </p:cNvPr>
          <p:cNvSpPr/>
          <p:nvPr/>
        </p:nvSpPr>
        <p:spPr>
          <a:xfrm>
            <a:off x="99424" y="26124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944B63-B3AB-EA42-93E8-C90A99EC81C3}"/>
              </a:ext>
            </a:extLst>
          </p:cNvPr>
          <p:cNvSpPr/>
          <p:nvPr/>
        </p:nvSpPr>
        <p:spPr>
          <a:xfrm>
            <a:off x="2631383" y="26530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7E2137-D12C-FB44-AF3D-A3E27E9E48DA}"/>
              </a:ext>
            </a:extLst>
          </p:cNvPr>
          <p:cNvSpPr/>
          <p:nvPr/>
        </p:nvSpPr>
        <p:spPr>
          <a:xfrm>
            <a:off x="3968338" y="26027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FE5699-1292-AA46-968F-ADB5C21AEF60}"/>
              </a:ext>
            </a:extLst>
          </p:cNvPr>
          <p:cNvSpPr/>
          <p:nvPr/>
        </p:nvSpPr>
        <p:spPr>
          <a:xfrm flipH="1">
            <a:off x="4843208" y="141848"/>
            <a:ext cx="412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85A77A-71DF-FF49-A283-9057FFFF13EE}"/>
              </a:ext>
            </a:extLst>
          </p:cNvPr>
          <p:cNvSpPr/>
          <p:nvPr/>
        </p:nvSpPr>
        <p:spPr>
          <a:xfrm>
            <a:off x="6667940" y="112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FA5158-4CF8-1D43-80AF-9A70DB7CA46F}"/>
              </a:ext>
            </a:extLst>
          </p:cNvPr>
          <p:cNvSpPr/>
          <p:nvPr/>
        </p:nvSpPr>
        <p:spPr>
          <a:xfrm>
            <a:off x="7709658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CD8CB0-9061-2D4C-B8E2-E8E83E619D39}"/>
              </a:ext>
            </a:extLst>
          </p:cNvPr>
          <p:cNvSpPr/>
          <p:nvPr/>
        </p:nvSpPr>
        <p:spPr>
          <a:xfrm>
            <a:off x="8866401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E04E88-9921-994A-A824-B20A9F2E1A75}"/>
              </a:ext>
            </a:extLst>
          </p:cNvPr>
          <p:cNvSpPr/>
          <p:nvPr/>
        </p:nvSpPr>
        <p:spPr>
          <a:xfrm>
            <a:off x="11134805" y="2460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CD5DB52-BD95-744D-A715-0BC86854E968}"/>
              </a:ext>
            </a:extLst>
          </p:cNvPr>
          <p:cNvSpPr/>
          <p:nvPr/>
        </p:nvSpPr>
        <p:spPr>
          <a:xfrm>
            <a:off x="1649412" y="4233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D2D68B-A256-A24C-8D25-59CA268FF9A6}"/>
              </a:ext>
            </a:extLst>
          </p:cNvPr>
          <p:cNvSpPr txBox="1"/>
          <p:nvPr/>
        </p:nvSpPr>
        <p:spPr>
          <a:xfrm>
            <a:off x="5988855" y="503368"/>
            <a:ext cx="87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Harvey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1556FF-414D-6A4C-978B-C531B13E3F88}"/>
              </a:ext>
            </a:extLst>
          </p:cNvPr>
          <p:cNvSpPr/>
          <p:nvPr/>
        </p:nvSpPr>
        <p:spPr>
          <a:xfrm>
            <a:off x="6900829" y="497097"/>
            <a:ext cx="774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Kylle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014355-977E-3A47-9ABD-773DE63A6B37}"/>
              </a:ext>
            </a:extLst>
          </p:cNvPr>
          <p:cNvSpPr/>
          <p:nvPr/>
        </p:nvSpPr>
        <p:spPr>
          <a:xfrm rot="5400000">
            <a:off x="2289944" y="5114730"/>
            <a:ext cx="838200" cy="2636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D51602-CEAF-5145-92D2-7D0A6B120BE6}"/>
              </a:ext>
            </a:extLst>
          </p:cNvPr>
          <p:cNvSpPr/>
          <p:nvPr/>
        </p:nvSpPr>
        <p:spPr>
          <a:xfrm rot="16200000">
            <a:off x="8489467" y="3188855"/>
            <a:ext cx="1065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McKenna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831ECB-0B96-934A-8CF0-0A1CD4FACDFE}"/>
              </a:ext>
            </a:extLst>
          </p:cNvPr>
          <p:cNvSpPr/>
          <p:nvPr/>
        </p:nvSpPr>
        <p:spPr>
          <a:xfrm rot="5400000">
            <a:off x="10841853" y="1683273"/>
            <a:ext cx="845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Ashton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BC6905-B5DC-D043-A7D0-89FFAF7A03EA}"/>
              </a:ext>
            </a:extLst>
          </p:cNvPr>
          <p:cNvSpPr/>
          <p:nvPr/>
        </p:nvSpPr>
        <p:spPr>
          <a:xfrm rot="16200000">
            <a:off x="3608029" y="1714637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Danna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412F49-3CC3-E74C-9C55-73BA55937E27}"/>
              </a:ext>
            </a:extLst>
          </p:cNvPr>
          <p:cNvSpPr/>
          <p:nvPr/>
        </p:nvSpPr>
        <p:spPr>
          <a:xfrm>
            <a:off x="883507" y="489601"/>
            <a:ext cx="742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Rocco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3C06A-40C0-814F-A333-F876E92C9D19}"/>
              </a:ext>
            </a:extLst>
          </p:cNvPr>
          <p:cNvSpPr/>
          <p:nvPr/>
        </p:nvSpPr>
        <p:spPr>
          <a:xfrm rot="5400000">
            <a:off x="7603346" y="3141200"/>
            <a:ext cx="581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Alex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241DC5-1B01-624C-BA72-C66433229728}"/>
              </a:ext>
            </a:extLst>
          </p:cNvPr>
          <p:cNvSpPr/>
          <p:nvPr/>
        </p:nvSpPr>
        <p:spPr>
          <a:xfrm rot="16200000">
            <a:off x="8624582" y="1530958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Hannah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9B5B8A-78C0-8847-851C-1B058395746E}"/>
              </a:ext>
            </a:extLst>
          </p:cNvPr>
          <p:cNvSpPr/>
          <p:nvPr/>
        </p:nvSpPr>
        <p:spPr>
          <a:xfrm rot="5400000">
            <a:off x="7513433" y="1737999"/>
            <a:ext cx="693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Rylee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D986B6-05E9-D04A-87B0-CD0069C29D7E}"/>
              </a:ext>
            </a:extLst>
          </p:cNvPr>
          <p:cNvSpPr/>
          <p:nvPr/>
        </p:nvSpPr>
        <p:spPr>
          <a:xfrm>
            <a:off x="4226121" y="418992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Gabbie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64172C-CAFA-3745-B7C7-9725A2526179}"/>
              </a:ext>
            </a:extLst>
          </p:cNvPr>
          <p:cNvSpPr/>
          <p:nvPr/>
        </p:nvSpPr>
        <p:spPr>
          <a:xfrm rot="16200000">
            <a:off x="3674605" y="3486006"/>
            <a:ext cx="77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Matvii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1E56AD-D21C-F446-BE74-26F630BBC758}"/>
              </a:ext>
            </a:extLst>
          </p:cNvPr>
          <p:cNvSpPr/>
          <p:nvPr/>
        </p:nvSpPr>
        <p:spPr>
          <a:xfrm>
            <a:off x="1922905" y="504377"/>
            <a:ext cx="740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Oliver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450908-A586-9345-B14E-2455ECEC22A2}"/>
              </a:ext>
            </a:extLst>
          </p:cNvPr>
          <p:cNvSpPr/>
          <p:nvPr/>
        </p:nvSpPr>
        <p:spPr>
          <a:xfrm rot="5400000">
            <a:off x="2462427" y="1824218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13CFFE-8182-0D46-8979-B0965B1C1EB3}"/>
              </a:ext>
            </a:extLst>
          </p:cNvPr>
          <p:cNvSpPr/>
          <p:nvPr/>
        </p:nvSpPr>
        <p:spPr>
          <a:xfrm>
            <a:off x="5032790" y="430815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Caleb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39B5E3-2232-224F-A125-77A7FEFD8A9A}"/>
              </a:ext>
            </a:extLst>
          </p:cNvPr>
          <p:cNvSpPr/>
          <p:nvPr/>
        </p:nvSpPr>
        <p:spPr>
          <a:xfrm rot="5400000">
            <a:off x="10905289" y="3244334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Omar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5184C6-0578-3A4B-8C46-6E4A3EB3DEBC}"/>
              </a:ext>
            </a:extLst>
          </p:cNvPr>
          <p:cNvSpPr/>
          <p:nvPr/>
        </p:nvSpPr>
        <p:spPr>
          <a:xfrm rot="5400000">
            <a:off x="2393744" y="3329002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Dylan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3C3655-CC3F-BE4F-AA22-304A629CF4A2}"/>
              </a:ext>
            </a:extLst>
          </p:cNvPr>
          <p:cNvSpPr txBox="1"/>
          <p:nvPr/>
        </p:nvSpPr>
        <p:spPr>
          <a:xfrm rot="16200000">
            <a:off x="443161" y="3360686"/>
            <a:ext cx="85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5060E60-A6AB-5E48-8D4D-454F825E423D}"/>
              </a:ext>
            </a:extLst>
          </p:cNvPr>
          <p:cNvSpPr/>
          <p:nvPr/>
        </p:nvSpPr>
        <p:spPr>
          <a:xfrm rot="16200000">
            <a:off x="562506" y="1958365"/>
            <a:ext cx="65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Clara</a:t>
            </a:r>
          </a:p>
        </p:txBody>
      </p:sp>
    </p:spTree>
    <p:extLst>
      <p:ext uri="{BB962C8B-B14F-4D97-AF65-F5344CB8AC3E}">
        <p14:creationId xmlns:p14="http://schemas.microsoft.com/office/powerpoint/2010/main" val="365653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7796" y="21521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1427186" y="-253670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99851" y="6214120"/>
            <a:ext cx="437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Science Lab—3</a:t>
            </a:r>
            <a:r>
              <a:rPr lang="en-US" sz="3200" baseline="30000" dirty="0"/>
              <a:t>rd</a:t>
            </a:r>
            <a:r>
              <a:rPr lang="en-US" sz="3200" dirty="0"/>
              <a:t> pd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-560390" y="5761493"/>
            <a:ext cx="1529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Davis’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612" y="481758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837478" y="420868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E798A-6336-F240-B9A4-8CC1998713A4}"/>
              </a:ext>
            </a:extLst>
          </p:cNvPr>
          <p:cNvSpPr/>
          <p:nvPr/>
        </p:nvSpPr>
        <p:spPr>
          <a:xfrm rot="5400000">
            <a:off x="11071468" y="5742346"/>
            <a:ext cx="1750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Door by </a:t>
            </a:r>
            <a:r>
              <a:rPr lang="en-US" dirty="0" err="1"/>
              <a:t>Mader’s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CF7469-F323-B247-98DE-6373B2B1CCAA}"/>
              </a:ext>
            </a:extLst>
          </p:cNvPr>
          <p:cNvSpPr/>
          <p:nvPr/>
        </p:nvSpPr>
        <p:spPr>
          <a:xfrm>
            <a:off x="2528561" y="11206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CBB841D-3A70-F54B-913C-89CCC99FAC55}"/>
              </a:ext>
            </a:extLst>
          </p:cNvPr>
          <p:cNvSpPr/>
          <p:nvPr/>
        </p:nvSpPr>
        <p:spPr>
          <a:xfrm rot="5400000">
            <a:off x="5508101" y="-1233513"/>
            <a:ext cx="829702" cy="3313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2A10F2-E061-C944-A589-67DCCD792215}"/>
              </a:ext>
            </a:extLst>
          </p:cNvPr>
          <p:cNvSpPr/>
          <p:nvPr/>
        </p:nvSpPr>
        <p:spPr>
          <a:xfrm>
            <a:off x="7579392" y="21521"/>
            <a:ext cx="1747135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6171E2-41E3-1E4A-8864-0170E8908D32}"/>
              </a:ext>
            </a:extLst>
          </p:cNvPr>
          <p:cNvSpPr/>
          <p:nvPr/>
        </p:nvSpPr>
        <p:spPr>
          <a:xfrm>
            <a:off x="11063265" y="0"/>
            <a:ext cx="1139978" cy="4922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74E253-B9AA-D547-AC61-FA0FC5F24035}"/>
              </a:ext>
            </a:extLst>
          </p:cNvPr>
          <p:cNvSpPr/>
          <p:nvPr/>
        </p:nvSpPr>
        <p:spPr>
          <a:xfrm rot="5400000">
            <a:off x="9770957" y="-434365"/>
            <a:ext cx="838200" cy="1723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EE291DF-2B52-644C-BE7C-D2E19A91C2E9}"/>
              </a:ext>
            </a:extLst>
          </p:cNvPr>
          <p:cNvSpPr/>
          <p:nvPr/>
        </p:nvSpPr>
        <p:spPr>
          <a:xfrm rot="5400000">
            <a:off x="5513464" y="4522794"/>
            <a:ext cx="838200" cy="13885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463365-00EC-C047-81EB-1B4CC66DE7B3}"/>
              </a:ext>
            </a:extLst>
          </p:cNvPr>
          <p:cNvSpPr/>
          <p:nvPr/>
        </p:nvSpPr>
        <p:spPr>
          <a:xfrm>
            <a:off x="5473783" y="5142335"/>
            <a:ext cx="91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Teacher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0E73CC-6A26-D148-819B-186E415EFCCD}"/>
              </a:ext>
            </a:extLst>
          </p:cNvPr>
          <p:cNvSpPr/>
          <p:nvPr/>
        </p:nvSpPr>
        <p:spPr>
          <a:xfrm>
            <a:off x="99424" y="26124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944B63-B3AB-EA42-93E8-C90A99EC81C3}"/>
              </a:ext>
            </a:extLst>
          </p:cNvPr>
          <p:cNvSpPr/>
          <p:nvPr/>
        </p:nvSpPr>
        <p:spPr>
          <a:xfrm>
            <a:off x="2631383" y="26530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7E2137-D12C-FB44-AF3D-A3E27E9E48DA}"/>
              </a:ext>
            </a:extLst>
          </p:cNvPr>
          <p:cNvSpPr/>
          <p:nvPr/>
        </p:nvSpPr>
        <p:spPr>
          <a:xfrm>
            <a:off x="3968338" y="26027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FE5699-1292-AA46-968F-ADB5C21AEF60}"/>
              </a:ext>
            </a:extLst>
          </p:cNvPr>
          <p:cNvSpPr/>
          <p:nvPr/>
        </p:nvSpPr>
        <p:spPr>
          <a:xfrm flipH="1">
            <a:off x="4843208" y="141848"/>
            <a:ext cx="412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85A77A-71DF-FF49-A283-9057FFFF13EE}"/>
              </a:ext>
            </a:extLst>
          </p:cNvPr>
          <p:cNvSpPr/>
          <p:nvPr/>
        </p:nvSpPr>
        <p:spPr>
          <a:xfrm>
            <a:off x="6667940" y="112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FA5158-4CF8-1D43-80AF-9A70DB7CA46F}"/>
              </a:ext>
            </a:extLst>
          </p:cNvPr>
          <p:cNvSpPr/>
          <p:nvPr/>
        </p:nvSpPr>
        <p:spPr>
          <a:xfrm>
            <a:off x="7709658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CD8CB0-9061-2D4C-B8E2-E8E83E619D39}"/>
              </a:ext>
            </a:extLst>
          </p:cNvPr>
          <p:cNvSpPr/>
          <p:nvPr/>
        </p:nvSpPr>
        <p:spPr>
          <a:xfrm>
            <a:off x="8866401" y="24697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E04E88-9921-994A-A824-B20A9F2E1A75}"/>
              </a:ext>
            </a:extLst>
          </p:cNvPr>
          <p:cNvSpPr/>
          <p:nvPr/>
        </p:nvSpPr>
        <p:spPr>
          <a:xfrm>
            <a:off x="11134805" y="2460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CD5DB52-BD95-744D-A715-0BC86854E968}"/>
              </a:ext>
            </a:extLst>
          </p:cNvPr>
          <p:cNvSpPr/>
          <p:nvPr/>
        </p:nvSpPr>
        <p:spPr>
          <a:xfrm>
            <a:off x="1641506" y="21440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D2D68B-A256-A24C-8D25-59CA268FF9A6}"/>
              </a:ext>
            </a:extLst>
          </p:cNvPr>
          <p:cNvSpPr txBox="1"/>
          <p:nvPr/>
        </p:nvSpPr>
        <p:spPr>
          <a:xfrm rot="16200000">
            <a:off x="3562670" y="1811832"/>
            <a:ext cx="85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Saul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1556FF-414D-6A4C-978B-C531B13E3F88}"/>
              </a:ext>
            </a:extLst>
          </p:cNvPr>
          <p:cNvSpPr/>
          <p:nvPr/>
        </p:nvSpPr>
        <p:spPr>
          <a:xfrm rot="16200000">
            <a:off x="462312" y="1986524"/>
            <a:ext cx="774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Liah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014355-977E-3A47-9ABD-773DE63A6B37}"/>
              </a:ext>
            </a:extLst>
          </p:cNvPr>
          <p:cNvSpPr/>
          <p:nvPr/>
        </p:nvSpPr>
        <p:spPr>
          <a:xfrm rot="5400000">
            <a:off x="2333100" y="5114730"/>
            <a:ext cx="838200" cy="2636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D51602-CEAF-5145-92D2-7D0A6B120BE6}"/>
              </a:ext>
            </a:extLst>
          </p:cNvPr>
          <p:cNvSpPr/>
          <p:nvPr/>
        </p:nvSpPr>
        <p:spPr>
          <a:xfrm>
            <a:off x="1817814" y="477369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Illia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831ECB-0B96-934A-8CF0-0A1CD4FACDFE}"/>
              </a:ext>
            </a:extLst>
          </p:cNvPr>
          <p:cNvSpPr/>
          <p:nvPr/>
        </p:nvSpPr>
        <p:spPr>
          <a:xfrm rot="5400000">
            <a:off x="7467086" y="336890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Gunni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DF987D-BAF6-434A-BBAD-BF795DA6BCFD}"/>
              </a:ext>
            </a:extLst>
          </p:cNvPr>
          <p:cNvSpPr/>
          <p:nvPr/>
        </p:nvSpPr>
        <p:spPr>
          <a:xfrm rot="5400000">
            <a:off x="10902935" y="1883012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Jaelyn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BC6905-B5DC-D043-A7D0-89FFAF7A03EA}"/>
              </a:ext>
            </a:extLst>
          </p:cNvPr>
          <p:cNvSpPr/>
          <p:nvPr/>
        </p:nvSpPr>
        <p:spPr>
          <a:xfrm>
            <a:off x="6119191" y="490026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Bruno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412F49-3CC3-E74C-9C55-73BA55937E27}"/>
              </a:ext>
            </a:extLst>
          </p:cNvPr>
          <p:cNvSpPr/>
          <p:nvPr/>
        </p:nvSpPr>
        <p:spPr>
          <a:xfrm>
            <a:off x="5083314" y="459861"/>
            <a:ext cx="87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Paloma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9B5B8A-78C0-8847-851C-1B058395746E}"/>
              </a:ext>
            </a:extLst>
          </p:cNvPr>
          <p:cNvSpPr/>
          <p:nvPr/>
        </p:nvSpPr>
        <p:spPr>
          <a:xfrm rot="5400000">
            <a:off x="2511037" y="3340695"/>
            <a:ext cx="579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Axel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A3E358-6A30-D548-A466-F9E70208FC3A}"/>
              </a:ext>
            </a:extLst>
          </p:cNvPr>
          <p:cNvSpPr/>
          <p:nvPr/>
        </p:nvSpPr>
        <p:spPr>
          <a:xfrm rot="16200000">
            <a:off x="8516316" y="1681331"/>
            <a:ext cx="1087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Sebastian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CA7F4-9AE3-D84D-810D-9A7366608D66}"/>
              </a:ext>
            </a:extLst>
          </p:cNvPr>
          <p:cNvSpPr/>
          <p:nvPr/>
        </p:nvSpPr>
        <p:spPr>
          <a:xfrm rot="5400000">
            <a:off x="7581349" y="1911617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64172C-CAFA-3745-B7C7-9725A2526179}"/>
              </a:ext>
            </a:extLst>
          </p:cNvPr>
          <p:cNvSpPr/>
          <p:nvPr/>
        </p:nvSpPr>
        <p:spPr>
          <a:xfrm rot="16200000">
            <a:off x="514898" y="3183299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Alanis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450908-A586-9345-B14E-2455ECEC22A2}"/>
              </a:ext>
            </a:extLst>
          </p:cNvPr>
          <p:cNvSpPr/>
          <p:nvPr/>
        </p:nvSpPr>
        <p:spPr>
          <a:xfrm>
            <a:off x="6945741" y="490026"/>
            <a:ext cx="83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Renata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7AEE5AF-1EED-6A48-87EE-C6640572200B}"/>
              </a:ext>
            </a:extLst>
          </p:cNvPr>
          <p:cNvSpPr/>
          <p:nvPr/>
        </p:nvSpPr>
        <p:spPr>
          <a:xfrm rot="5400000">
            <a:off x="2492725" y="1848785"/>
            <a:ext cx="617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Bryn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39B5E3-2232-224F-A125-77A7FEFD8A9A}"/>
              </a:ext>
            </a:extLst>
          </p:cNvPr>
          <p:cNvSpPr/>
          <p:nvPr/>
        </p:nvSpPr>
        <p:spPr>
          <a:xfrm>
            <a:off x="873059" y="486744"/>
            <a:ext cx="692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11D8CC-E4CC-5A45-A40D-D3D34A5EAA31}"/>
              </a:ext>
            </a:extLst>
          </p:cNvPr>
          <p:cNvSpPr txBox="1"/>
          <p:nvPr/>
        </p:nvSpPr>
        <p:spPr>
          <a:xfrm rot="16200000">
            <a:off x="3542424" y="3232214"/>
            <a:ext cx="9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Cash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4D5E7F-AB4D-8349-BB18-A91AF70496E8}"/>
              </a:ext>
            </a:extLst>
          </p:cNvPr>
          <p:cNvSpPr txBox="1"/>
          <p:nvPr/>
        </p:nvSpPr>
        <p:spPr>
          <a:xfrm rot="16200000">
            <a:off x="8599070" y="3092494"/>
            <a:ext cx="925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Shaylee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C03600-BA95-3844-AD01-99F543819B6A}"/>
              </a:ext>
            </a:extLst>
          </p:cNvPr>
          <p:cNvSpPr txBox="1"/>
          <p:nvPr/>
        </p:nvSpPr>
        <p:spPr>
          <a:xfrm>
            <a:off x="4201237" y="490026"/>
            <a:ext cx="897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Kevin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964996-C08F-0648-BA31-E3F6938752F6}"/>
              </a:ext>
            </a:extLst>
          </p:cNvPr>
          <p:cNvSpPr txBox="1"/>
          <p:nvPr/>
        </p:nvSpPr>
        <p:spPr>
          <a:xfrm rot="5400000">
            <a:off x="10941930" y="3092494"/>
            <a:ext cx="72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Cora</a:t>
            </a:r>
          </a:p>
        </p:txBody>
      </p:sp>
    </p:spTree>
    <p:extLst>
      <p:ext uri="{BB962C8B-B14F-4D97-AF65-F5344CB8AC3E}">
        <p14:creationId xmlns:p14="http://schemas.microsoft.com/office/powerpoint/2010/main" val="111588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140932</TotalTime>
  <Words>388</Words>
  <Application>Microsoft Macintosh PowerPoint</Application>
  <PresentationFormat>Widescreen</PresentationFormat>
  <Paragraphs>293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320</cp:revision>
  <cp:lastPrinted>2023-03-09T19:36:39Z</cp:lastPrinted>
  <dcterms:created xsi:type="dcterms:W3CDTF">2020-09-28T13:35:32Z</dcterms:created>
  <dcterms:modified xsi:type="dcterms:W3CDTF">2023-04-10T16:31:45Z</dcterms:modified>
</cp:coreProperties>
</file>