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655" r:id="rId2"/>
    <p:sldId id="316" r:id="rId3"/>
    <p:sldId id="737" r:id="rId4"/>
    <p:sldId id="738" r:id="rId5"/>
    <p:sldId id="739" r:id="rId6"/>
    <p:sldId id="740" r:id="rId7"/>
    <p:sldId id="1399" r:id="rId8"/>
    <p:sldId id="1401" r:id="rId9"/>
    <p:sldId id="1402" r:id="rId10"/>
    <p:sldId id="1396" r:id="rId11"/>
    <p:sldId id="1397" r:id="rId12"/>
    <p:sldId id="1398" r:id="rId13"/>
    <p:sldId id="1403" r:id="rId14"/>
    <p:sldId id="1404" r:id="rId15"/>
    <p:sldId id="261" r:id="rId16"/>
    <p:sldId id="1405" r:id="rId17"/>
    <p:sldId id="1406" r:id="rId18"/>
    <p:sldId id="1408" r:id="rId19"/>
    <p:sldId id="1407" r:id="rId20"/>
    <p:sldId id="1409" r:id="rId21"/>
    <p:sldId id="1410" r:id="rId22"/>
    <p:sldId id="1411" r:id="rId23"/>
    <p:sldId id="1412" r:id="rId24"/>
    <p:sldId id="1417" r:id="rId25"/>
    <p:sldId id="1418" r:id="rId26"/>
    <p:sldId id="1419" r:id="rId27"/>
    <p:sldId id="1428" r:id="rId28"/>
    <p:sldId id="1426" r:id="rId29"/>
    <p:sldId id="1427" r:id="rId30"/>
    <p:sldId id="1422" r:id="rId31"/>
    <p:sldId id="1425" r:id="rId32"/>
    <p:sldId id="1430" r:id="rId33"/>
    <p:sldId id="1424" r:id="rId34"/>
    <p:sldId id="1281" r:id="rId35"/>
    <p:sldId id="1283" r:id="rId36"/>
    <p:sldId id="1432" r:id="rId37"/>
    <p:sldId id="1433" r:id="rId38"/>
    <p:sldId id="1434" r:id="rId39"/>
    <p:sldId id="1431" r:id="rId40"/>
    <p:sldId id="1435" r:id="rId41"/>
    <p:sldId id="1436" r:id="rId42"/>
    <p:sldId id="143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946"/>
  </p:normalViewPr>
  <p:slideViewPr>
    <p:cSldViewPr snapToGrid="0">
      <p:cViewPr varScale="1">
        <p:scale>
          <a:sx n="114" d="100"/>
          <a:sy n="114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63EF4-D6B5-A441-A8C3-10EA40D8E17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7FA93-0CEA-5242-84B8-2062A566A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332BD-8294-4011-B6D6-82151ABC29F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40E4-9EA5-09BB-9C85-4F2ED66C4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3D740-6530-8E02-0AEA-C6D85723F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7F9EF-D4FC-E8E6-1161-9224DF49B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D2739-087E-2B3F-A87A-62367842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CCAC1-036D-F264-81A6-48A2441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4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F4AA-4AB2-DA5C-E9AD-80AE2E2E5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3A502-DF9E-6117-B230-1155E1084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A2ACD-9E45-C667-44B8-8F744E46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B3F85-5813-5F0D-E274-9859CF5E1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21CDA-C7FB-8DFE-AF38-B4D62E3A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9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80B43B-0CAB-5E31-A933-D82E99A58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E3E0E-24D8-12CC-9B08-FFAE6F67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01E5D-5804-76BF-0036-4422FA2A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3C5D-5148-3733-23E1-79437B41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1DA1C-415A-85F3-988C-2B30FE6F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F2611-5A86-4F5B-4C22-5146FB48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4F2E9-A993-16A9-FAFE-0BC5BAA15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113C3-20AA-FF8A-011C-AA4F1E4F9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51EB6-CE0F-4DCA-CF44-9DF95C1F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8BCB6-73D0-90FC-C318-7037B6651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4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F799-5454-7449-564A-9DD3811F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8BDDF-0C28-2F71-2177-D6A4F149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EA164-73E0-5B77-A124-36B41A87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17093-E316-6D4E-AF59-8A5E9586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5A3AF-7911-00FF-582C-A9EE960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4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3E96-2E98-6A82-829F-5FC46FD0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4CB23-10BF-1E57-709C-2E1CA8970C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EEBEF-E99E-9A63-B5D9-3A6403F37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02B8F-D12D-0E0E-EF79-D2096889A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31BE8-3B96-4A6C-6B1E-18104294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98CA3-E924-B32A-8591-8D9540CC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AB8A-D94F-8BA0-83A2-40089F1FC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78B51-4005-CC6A-2F72-38BAEBBAC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2D993-610F-088D-6EE4-C63ADAB8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FC990-778C-6F26-85A9-F4054D8E8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FDAC4-83B8-BAF0-3C7F-68EBAF4C7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667856-5FE8-0115-9A6A-BE8E2736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998DEB-0AC9-DD6B-2419-6EF100C8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380D3-FB79-81E0-0CDF-3FD3AA8E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1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7E73-B804-C76B-5DE5-A49CB3270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3740B-FD80-089B-8AC6-3D234AD0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D8452-94EA-B0D1-6FCA-D4A2421B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DE103-2155-81D3-F132-E8286B6E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7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D2632D-C207-BCCE-8F89-822BF331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51462-2B6F-3624-3705-7E0487BE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40C7C-166B-5A87-6E1B-28549403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39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D229-558D-8C4A-31F5-B5A99075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5F67C-B67D-49C1-0627-9763C015B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DFA60-31AE-560D-7508-0329C587F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1B608-3554-D5AF-9D00-A76BC78A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8B67B-D102-D8AA-B5DB-E00863F9C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0834B-B2C9-CBB6-2AA6-31CD13FA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FFAF1-BEAC-7C76-286A-0F641C72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E1A07F-7E8C-22C4-77A0-08B797981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1DFD4-5D4B-AA27-FB5A-27659BA40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AD404-FCC0-A328-5997-C775E218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7B0CF-5F0A-024F-D9CC-A1615CC41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F7B83-27AF-5E49-1D5C-12576E8DF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E9100-CB38-721D-9A15-7A6EB14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548F7-5C39-338D-F287-859C9BE69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A1D1D-483D-B5CB-5198-C53348356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EA1CB-339C-0947-8ADC-1C8F8F01D776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53E5-F36F-5CEF-01BE-826917FD6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2E46E-BFA5-701B-F968-57524CA2C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F6FC0-A0B1-934D-AD5E-F2A5C25C7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9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“Plan”—Tuesday March 7,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719" y="988265"/>
            <a:ext cx="113585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4000" dirty="0"/>
              <a:t>Attendance/Seating Chart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/>
              <a:t>What will you need for this class?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/>
              <a:t>Introductory email</a:t>
            </a:r>
          </a:p>
          <a:p>
            <a:pPr marL="342900" indent="-342900">
              <a:buFont typeface="Arial"/>
              <a:buChar char="•"/>
            </a:pPr>
            <a:r>
              <a:rPr lang="en-US" sz="4000" dirty="0"/>
              <a:t>“Getting Acquainted”</a:t>
            </a:r>
          </a:p>
        </p:txBody>
      </p:sp>
    </p:spTree>
    <p:extLst>
      <p:ext uri="{BB962C8B-B14F-4D97-AF65-F5344CB8AC3E}">
        <p14:creationId xmlns:p14="http://schemas.microsoft.com/office/powerpoint/2010/main" val="19050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b="1" i="1" u="sng" dirty="0"/>
              <a:t>Archimedes’ Principle</a:t>
            </a:r>
            <a:endParaRPr lang="en-US" sz="36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14300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prstClr val="black"/>
                </a:solidFill>
              </a:rPr>
              <a:t>Archimedes’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b="1" i="1" u="sng" dirty="0">
                <a:solidFill>
                  <a:prstClr val="black"/>
                </a:solidFill>
              </a:rPr>
              <a:t>Principle</a:t>
            </a:r>
            <a:r>
              <a:rPr lang="en-US" sz="2800" dirty="0">
                <a:solidFill>
                  <a:prstClr val="black"/>
                </a:solidFill>
              </a:rPr>
              <a:t> states that the buoyant force acting on a submerged object is equal to the weight of the fluid the object displaces.</a:t>
            </a:r>
          </a:p>
        </p:txBody>
      </p:sp>
      <p:pic>
        <p:nvPicPr>
          <p:cNvPr id="1026" name="Picture 2" descr="http://www.made-in-china.com/image/4f0j00oMyTqIlKHEctM/8000DWT-Product-Oil-Tank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2819606"/>
            <a:ext cx="4648200" cy="2361994"/>
          </a:xfrm>
          <a:prstGeom prst="rect">
            <a:avLst/>
          </a:prstGeom>
          <a:noFill/>
        </p:spPr>
      </p:pic>
      <p:pic>
        <p:nvPicPr>
          <p:cNvPr id="1028" name="Picture 4" descr="http://www.richard-seaman.com/Travel/Turkey/Istanbul/BosporusOilTank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286001"/>
            <a:ext cx="4495800" cy="3200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95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prstClr val="black"/>
                </a:solidFill>
              </a:rPr>
              <a:t>Buoyant Force</a:t>
            </a:r>
            <a:r>
              <a:rPr lang="en-US" sz="2800" dirty="0">
                <a:solidFill>
                  <a:prstClr val="black"/>
                </a:solidFill>
              </a:rPr>
              <a:t>—force of a fluid pushing up on an object to allow it to float.</a:t>
            </a:r>
          </a:p>
          <a:p>
            <a:endParaRPr lang="en-US" sz="2800" b="1" i="1" u="sng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	ex:  a floating ship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	As long as the amount of water displaced by the ship</a:t>
            </a:r>
          </a:p>
          <a:p>
            <a:r>
              <a:rPr lang="en-US" sz="2800" dirty="0">
                <a:solidFill>
                  <a:prstClr val="black"/>
                </a:solidFill>
              </a:rPr>
              <a:t>	can equal the weight of the ship, it will float.</a:t>
            </a:r>
          </a:p>
        </p:txBody>
      </p:sp>
      <p:sp>
        <p:nvSpPr>
          <p:cNvPr id="3" name="Round Single Corner Rectangle 2"/>
          <p:cNvSpPr/>
          <p:nvPr/>
        </p:nvSpPr>
        <p:spPr>
          <a:xfrm rot="10800000">
            <a:off x="3505200" y="2362200"/>
            <a:ext cx="4953000" cy="1295400"/>
          </a:xfrm>
          <a:prstGeom prst="round1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1752600"/>
            <a:ext cx="1066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497D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990600"/>
            <a:ext cx="228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theftisgood.files.wordpress.com/2008/05/sinking_sh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4218" y="1066800"/>
            <a:ext cx="6826582" cy="5823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If the weight of the ship/object exceeds (is greater than) the weight of the water that it displaces, it will sink.</a:t>
            </a:r>
          </a:p>
        </p:txBody>
      </p:sp>
    </p:spTree>
    <p:extLst>
      <p:ext uri="{BB962C8B-B14F-4D97-AF65-F5344CB8AC3E}">
        <p14:creationId xmlns:p14="http://schemas.microsoft.com/office/powerpoint/2010/main" val="196218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“Plan”—Thursday March 9,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719" y="988265"/>
            <a:ext cx="113585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Attendance/Brain Stretcher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Reminders of what will you need for this class.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Present some more “About My Friend” projects</a:t>
            </a:r>
          </a:p>
          <a:p>
            <a:pPr marL="342900" indent="-342900">
              <a:buFont typeface="Arial"/>
              <a:buChar char="•"/>
            </a:pPr>
            <a:r>
              <a:rPr lang="en-US" sz="3600" b="1" i="1" dirty="0"/>
              <a:t>Will it float?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Reminders on Boat Building Project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Finish “About My Friend” presentations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Start building your boat</a:t>
            </a:r>
          </a:p>
        </p:txBody>
      </p:sp>
    </p:spTree>
    <p:extLst>
      <p:ext uri="{BB962C8B-B14F-4D97-AF65-F5344CB8AC3E}">
        <p14:creationId xmlns:p14="http://schemas.microsoft.com/office/powerpoint/2010/main" val="303635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51" y="49312"/>
            <a:ext cx="10515600" cy="1325563"/>
          </a:xfrm>
        </p:spPr>
        <p:txBody>
          <a:bodyPr/>
          <a:lstStyle/>
          <a:p>
            <a:r>
              <a:rPr lang="en-US" dirty="0"/>
              <a:t>What will you need for this class?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399449" y="1115397"/>
          <a:ext cx="2860089" cy="3580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58000" imgH="8585200" progId="Word.Document.12">
                  <p:embed/>
                </p:oleObj>
              </mc:Choice>
              <mc:Fallback>
                <p:oleObj name="Document" r:id="rId2" imgW="6858000" imgH="8585200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9449" y="1115397"/>
                        <a:ext cx="2860089" cy="3580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8792" y="4957773"/>
            <a:ext cx="4741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If asked </a:t>
            </a:r>
            <a:r>
              <a:rPr lang="en-US" sz="2400" i="1" u="sng" dirty="0"/>
              <a:t>nicely</a:t>
            </a:r>
            <a:r>
              <a:rPr lang="en-US" sz="2400" dirty="0"/>
              <a:t> to do something (or not do something)… DO IT!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If something doesn’t pertain to you, LEAVE IT ALONE!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0425" y="1132959"/>
            <a:ext cx="47567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/>
              <a:t>Materials for this class: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Writing utensil (pen, pencil, I don’t really care!)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iPad</a:t>
            </a:r>
          </a:p>
        </p:txBody>
      </p:sp>
    </p:spTree>
    <p:extLst>
      <p:ext uri="{BB962C8B-B14F-4D97-AF65-F5344CB8AC3E}">
        <p14:creationId xmlns:p14="http://schemas.microsoft.com/office/powerpoint/2010/main" val="22316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solidFill>
                  <a:prstClr val="black"/>
                </a:solidFill>
              </a:rPr>
              <a:t>Boat Building Project: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  Materials provided:</a:t>
            </a:r>
          </a:p>
          <a:p>
            <a:r>
              <a:rPr lang="en-US" sz="3200" dirty="0">
                <a:solidFill>
                  <a:prstClr val="black"/>
                </a:solidFill>
              </a:rPr>
              <a:t> 	Aluminum foil (3’ x 1’)</a:t>
            </a:r>
          </a:p>
          <a:p>
            <a:r>
              <a:rPr lang="en-US" sz="3200" dirty="0">
                <a:solidFill>
                  <a:prstClr val="black"/>
                </a:solidFill>
              </a:rPr>
              <a:t> 	12 straws</a:t>
            </a:r>
          </a:p>
          <a:p>
            <a:r>
              <a:rPr lang="en-US" sz="3200" dirty="0">
                <a:solidFill>
                  <a:prstClr val="black"/>
                </a:solidFill>
              </a:rPr>
              <a:t>	Duct Tape (not excessive)</a:t>
            </a:r>
          </a:p>
          <a:p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en-US" sz="3200">
                <a:solidFill>
                  <a:prstClr val="black"/>
                </a:solidFill>
              </a:rPr>
              <a:t>Hot glue</a:t>
            </a:r>
            <a:endParaRPr lang="en-US" sz="32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  Only thing you can add on own:</a:t>
            </a:r>
          </a:p>
          <a:p>
            <a:r>
              <a:rPr lang="en-US" sz="3200" dirty="0">
                <a:solidFill>
                  <a:prstClr val="black"/>
                </a:solidFill>
              </a:rPr>
              <a:t> 	1 layer of cardboard for floor</a:t>
            </a:r>
          </a:p>
          <a:p>
            <a:r>
              <a:rPr lang="en-US" sz="3200" dirty="0">
                <a:solidFill>
                  <a:prstClr val="black"/>
                </a:solidFill>
              </a:rPr>
              <a:t> 	Must be on the inside of the aluminum foil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3200" b="1" i="1" dirty="0">
                <a:solidFill>
                  <a:prstClr val="black"/>
                </a:solidFill>
              </a:rPr>
              <a:t>Make sure and put your name on your boat!</a:t>
            </a:r>
          </a:p>
        </p:txBody>
      </p:sp>
    </p:spTree>
    <p:extLst>
      <p:ext uri="{BB962C8B-B14F-4D97-AF65-F5344CB8AC3E}">
        <p14:creationId xmlns:p14="http://schemas.microsoft.com/office/powerpoint/2010/main" val="290007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“Plan”—Monday March 13,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88265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Attendance/Brain Stretcher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Present some more “About My Friend” projects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Reminders on Boat Building Project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Give time to finish boats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Start sinking some boats!</a:t>
            </a:r>
          </a:p>
        </p:txBody>
      </p:sp>
    </p:spTree>
    <p:extLst>
      <p:ext uri="{BB962C8B-B14F-4D97-AF65-F5344CB8AC3E}">
        <p14:creationId xmlns:p14="http://schemas.microsoft.com/office/powerpoint/2010/main" val="34869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“Plan”—Tuesday March 14,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88265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Attendance/Brain Stretcher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Present some more “About My Friend” projects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Kahoot about Ships!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Who still needs to finish their boat?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Go sink some more boats!</a:t>
            </a:r>
          </a:p>
        </p:txBody>
      </p:sp>
    </p:spTree>
    <p:extLst>
      <p:ext uri="{BB962C8B-B14F-4D97-AF65-F5344CB8AC3E}">
        <p14:creationId xmlns:p14="http://schemas.microsoft.com/office/powerpoint/2010/main" val="46052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“Plan”—Wednesday March 15,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88265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Attendance/Brain Stretcher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Any more “About My Friend” projects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Who still needs to finish their 1</a:t>
            </a:r>
            <a:r>
              <a:rPr lang="en-US" sz="3600" baseline="30000" dirty="0"/>
              <a:t>st</a:t>
            </a:r>
            <a:r>
              <a:rPr lang="en-US" sz="3600" dirty="0"/>
              <a:t> boat?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Scoring for Round 1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Finish paragraph from yesterday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Start Round 2 boat—you must beat your old boat’s score.</a:t>
            </a:r>
          </a:p>
        </p:txBody>
      </p:sp>
    </p:spTree>
    <p:extLst>
      <p:ext uri="{BB962C8B-B14F-4D97-AF65-F5344CB8AC3E}">
        <p14:creationId xmlns:p14="http://schemas.microsoft.com/office/powerpoint/2010/main" val="31971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12" y="-222379"/>
            <a:ext cx="9934575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Boat Reflection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36333-C0E5-A07A-A220-0D9CC0C17890}"/>
              </a:ext>
            </a:extLst>
          </p:cNvPr>
          <p:cNvSpPr txBox="1"/>
          <p:nvPr/>
        </p:nvSpPr>
        <p:spPr>
          <a:xfrm>
            <a:off x="177421" y="920621"/>
            <a:ext cx="118326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	</a:t>
            </a:r>
            <a:r>
              <a:rPr lang="en-US" sz="3600" dirty="0"/>
              <a:t>We recently completed a boat building competition which involved being able to hold the most weight.  My boat held _______, which was  _____________________________</a:t>
            </a:r>
          </a:p>
          <a:p>
            <a:r>
              <a:rPr lang="en-US" sz="3600" dirty="0"/>
              <a:t>_________________________.  What I will do differently for next time will be _____________________________________</a:t>
            </a:r>
          </a:p>
          <a:p>
            <a:r>
              <a:rPr lang="en-US" sz="3600" dirty="0"/>
              <a:t>______________________.  By adding these improvements, I think I will do better on my </a:t>
            </a:r>
            <a:r>
              <a:rPr lang="en-US" sz="3600"/>
              <a:t>second boat.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14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51" y="49312"/>
            <a:ext cx="10515600" cy="1325563"/>
          </a:xfrm>
        </p:spPr>
        <p:txBody>
          <a:bodyPr/>
          <a:lstStyle/>
          <a:p>
            <a:r>
              <a:rPr lang="en-US" dirty="0"/>
              <a:t>What will you need for this class?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399449" y="1115397"/>
          <a:ext cx="2860089" cy="3580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58000" imgH="8585200" progId="Word.Document.12">
                  <p:embed/>
                </p:oleObj>
              </mc:Choice>
              <mc:Fallback>
                <p:oleObj name="Document" r:id="rId2" imgW="6858000" imgH="8585200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9449" y="1115397"/>
                        <a:ext cx="2860089" cy="3580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8792" y="4957773"/>
            <a:ext cx="4741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If asked </a:t>
            </a:r>
            <a:r>
              <a:rPr lang="en-US" sz="2400" i="1" u="sng" dirty="0"/>
              <a:t>nicely</a:t>
            </a:r>
            <a:r>
              <a:rPr lang="en-US" sz="2400" dirty="0"/>
              <a:t> to do something (or not do something)… DO IT!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If something doesn’t pertain to you, LEAVE IT ALONE!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0425" y="1132959"/>
            <a:ext cx="47567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/>
              <a:t>Materials for this class: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Writing utensil (pen, pencil, I don’t really care!)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iPad</a:t>
            </a:r>
          </a:p>
        </p:txBody>
      </p:sp>
    </p:spTree>
    <p:extLst>
      <p:ext uri="{BB962C8B-B14F-4D97-AF65-F5344CB8AC3E}">
        <p14:creationId xmlns:p14="http://schemas.microsoft.com/office/powerpoint/2010/main" val="31557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“Plan”—Thursday March 16,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88265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/>
              <a:t>Attendance</a:t>
            </a:r>
          </a:p>
          <a:p>
            <a:pPr marL="342900" indent="-342900">
              <a:buFont typeface="Arial"/>
              <a:buChar char="•"/>
            </a:pPr>
            <a:r>
              <a:rPr lang="en-US" sz="3600"/>
              <a:t>Who </a:t>
            </a:r>
            <a:r>
              <a:rPr lang="en-US" sz="3600" dirty="0"/>
              <a:t>still needs to finish their 1</a:t>
            </a:r>
            <a:r>
              <a:rPr lang="en-US" sz="3600" baseline="30000" dirty="0"/>
              <a:t>st</a:t>
            </a:r>
            <a:r>
              <a:rPr lang="en-US" sz="3600" dirty="0"/>
              <a:t> boat?</a:t>
            </a:r>
          </a:p>
          <a:p>
            <a:pPr marL="342900" indent="-342900">
              <a:buFont typeface="Arial"/>
              <a:buChar char="•"/>
            </a:pPr>
            <a:r>
              <a:rPr lang="en-US" sz="3600" b="1" i="1" u="sng" dirty="0"/>
              <a:t>Scoring for Round 2:  For full credit, you need to: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0-500 grams needs 50%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500-999 needs 30%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1000-1999 needs 10%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2000 and up needs to increase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Finish paragraph from yesterday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Start Round 2 boat—you must beat your old boat’s score.</a:t>
            </a:r>
          </a:p>
        </p:txBody>
      </p:sp>
    </p:spTree>
    <p:extLst>
      <p:ext uri="{BB962C8B-B14F-4D97-AF65-F5344CB8AC3E}">
        <p14:creationId xmlns:p14="http://schemas.microsoft.com/office/powerpoint/2010/main" val="40197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12" y="-222379"/>
            <a:ext cx="9934575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Boat Reflection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36333-C0E5-A07A-A220-0D9CC0C17890}"/>
              </a:ext>
            </a:extLst>
          </p:cNvPr>
          <p:cNvSpPr txBox="1"/>
          <p:nvPr/>
        </p:nvSpPr>
        <p:spPr>
          <a:xfrm>
            <a:off x="177421" y="920621"/>
            <a:ext cx="118326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	</a:t>
            </a:r>
            <a:r>
              <a:rPr lang="en-US" sz="3600" dirty="0"/>
              <a:t>We recently completed a boat building competition which involved being able to hold the most weight.  My boat held _______, which was  _____________________________</a:t>
            </a:r>
          </a:p>
          <a:p>
            <a:r>
              <a:rPr lang="en-US" sz="3600" dirty="0"/>
              <a:t>_________________________.  What I will do differently for next time will be _____________________________________</a:t>
            </a:r>
          </a:p>
          <a:p>
            <a:r>
              <a:rPr lang="en-US" sz="3600" dirty="0"/>
              <a:t>______________________.  By adding these improvements, I think I will do better on my </a:t>
            </a:r>
            <a:r>
              <a:rPr lang="en-US" sz="3600"/>
              <a:t>second boat.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2200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1187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“Plan”—Monday March 20,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1549"/>
            <a:ext cx="12192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Attendance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Boat paragraphs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Who still needs to sink their 2</a:t>
            </a:r>
            <a:r>
              <a:rPr lang="en-US" sz="2800" baseline="30000" dirty="0"/>
              <a:t>nd</a:t>
            </a:r>
            <a:r>
              <a:rPr lang="en-US" sz="2800" dirty="0"/>
              <a:t> boat?</a:t>
            </a:r>
          </a:p>
          <a:p>
            <a:pPr marL="342900" indent="-342900">
              <a:buFont typeface="Arial"/>
              <a:buChar char="•"/>
            </a:pPr>
            <a:r>
              <a:rPr lang="en-US" sz="2800" b="1" i="1" u="sng" dirty="0"/>
              <a:t>Scoring for Round 2:  For full credit, you need to: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0-500 grams needs 50%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500-999 needs 30%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1000-1999 needs 10%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2000 and up needs to increase</a:t>
            </a:r>
            <a:br>
              <a:rPr lang="en-US" sz="2800" dirty="0"/>
            </a:b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i="1" dirty="0"/>
              <a:t>PHET simulations on estesparksteam.com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Play at least 2 different simulations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For each simulation: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600" dirty="0"/>
              <a:t>Name the simulation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600" dirty="0"/>
              <a:t>Define each of the </a:t>
            </a:r>
            <a:r>
              <a:rPr lang="en-US" sz="2600" b="1" i="1" dirty="0"/>
              <a:t>topics</a:t>
            </a:r>
            <a:r>
              <a:rPr lang="en-US" sz="2600" dirty="0"/>
              <a:t>.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600" dirty="0"/>
              <a:t>Explain how they are used in the simulation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When finished, turn in to </a:t>
            </a:r>
            <a:r>
              <a:rPr lang="en-US" sz="2600" b="1" i="1" u="sng" dirty="0"/>
              <a:t>2 simulations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7398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211873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“Plan”—Tuesday March 21,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81549"/>
            <a:ext cx="12192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Attendance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Who still needs to sink their 2</a:t>
            </a:r>
            <a:r>
              <a:rPr lang="en-US" sz="2800" baseline="30000" dirty="0"/>
              <a:t>nd</a:t>
            </a:r>
            <a:r>
              <a:rPr lang="en-US" sz="2800" dirty="0"/>
              <a:t> boat?</a:t>
            </a:r>
          </a:p>
          <a:p>
            <a:pPr marL="342900" indent="-342900">
              <a:buFont typeface="Arial"/>
              <a:buChar char="•"/>
            </a:pPr>
            <a:r>
              <a:rPr lang="en-US" sz="2800" b="1" i="1" u="sng" dirty="0"/>
              <a:t>Scoring for Round 2:  For full credit, you need to: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0-500 grams needs 50%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500-999 needs 30%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1000-1999 needs 10% increase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/>
              <a:t>2000 and up needs to increase</a:t>
            </a:r>
            <a:br>
              <a:rPr lang="en-US" sz="2800" dirty="0"/>
            </a:b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i="1" dirty="0"/>
              <a:t>PHET simulations on estesparksteam.com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Play at least 2 different simulations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For each simulation: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600" dirty="0"/>
              <a:t>Name the simulation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600" dirty="0"/>
              <a:t>Define each of the </a:t>
            </a:r>
            <a:r>
              <a:rPr lang="en-US" sz="2600" b="1" i="1" dirty="0"/>
              <a:t>topics</a:t>
            </a:r>
            <a:r>
              <a:rPr lang="en-US" sz="2600" dirty="0"/>
              <a:t>.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600" dirty="0"/>
              <a:t>Explain how they are used in the simulation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When finished, turn in to </a:t>
            </a:r>
            <a:r>
              <a:rPr lang="en-US" sz="2600" b="1" i="1" u="sng" dirty="0"/>
              <a:t>2 simulations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45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39029"/>
            <a:ext cx="982050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“Plan”—Wednesday March 22,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43000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Attendance</a:t>
            </a:r>
          </a:p>
          <a:p>
            <a:endParaRPr lang="en-US" sz="3600" dirty="0"/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Begin </a:t>
            </a:r>
            <a:r>
              <a:rPr lang="en-US" sz="3600" b="1" i="1" u="sng" dirty="0"/>
              <a:t>The Design Process</a:t>
            </a:r>
            <a:endParaRPr lang="en-US" sz="3600" dirty="0"/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Brainstorm:  All-time top inventions/innovations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Video:  Top 10 Inventions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The Design Process on estesparksteam.com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Brainstorm ”Million Dollar Idea!”</a:t>
            </a:r>
          </a:p>
        </p:txBody>
      </p:sp>
    </p:spTree>
    <p:extLst>
      <p:ext uri="{BB962C8B-B14F-4D97-AF65-F5344CB8AC3E}">
        <p14:creationId xmlns:p14="http://schemas.microsoft.com/office/powerpoint/2010/main" val="1852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“Plan”—Thursday March 23,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Attendance/Brain Stretcher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Kahoot:  Inventors &amp; Innovators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These things need to be turned in before starting to create your pitch: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 b="1" i="1" u="sng" dirty="0"/>
              <a:t>Million Dollar Idea</a:t>
            </a:r>
            <a:r>
              <a:rPr lang="en-US" sz="3200" dirty="0"/>
              <a:t>—(briefly explain your idea)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 b="1" i="1" u="sng" dirty="0"/>
              <a:t>Product Name</a:t>
            </a:r>
          </a:p>
          <a:p>
            <a:pPr marL="1257300" lvl="2" indent="-342900">
              <a:buFont typeface="Arial"/>
              <a:buChar char="•"/>
            </a:pPr>
            <a:r>
              <a:rPr lang="en-US" sz="3200" b="1" i="1" u="sng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2623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7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</a:t>
            </a:r>
            <a:r>
              <a:rPr lang="en-US" dirty="0" err="1"/>
              <a:t>Freyday</a:t>
            </a:r>
            <a:r>
              <a:rPr lang="en-US" dirty="0"/>
              <a:t> March 24,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Attendance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Video:  Top Logos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These things need to be turned in before starting to create your pitch: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Million Dollar Idea</a:t>
            </a:r>
            <a:r>
              <a:rPr lang="en-US" sz="2600" dirty="0"/>
              <a:t>—(what is your idea?)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Product Name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Logo</a:t>
            </a:r>
          </a:p>
          <a:p>
            <a:pPr marL="1257300" lvl="2" indent="-342900">
              <a:buFont typeface="Arial"/>
              <a:buChar char="•"/>
            </a:pPr>
            <a:endParaRPr lang="en-US" sz="2600" b="1" i="1" u="sng" dirty="0"/>
          </a:p>
          <a:p>
            <a:pPr lvl="2"/>
            <a:r>
              <a:rPr lang="en-US" sz="2600" dirty="0"/>
              <a:t>Then start thinking of your item’s key </a:t>
            </a:r>
            <a:r>
              <a:rPr lang="en-US" sz="2600" b="1" i="1" u="sng" dirty="0"/>
              <a:t>selling points</a:t>
            </a:r>
            <a:r>
              <a:rPr lang="en-US" sz="2600" u="sng" dirty="0"/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What makes it different than other products at there?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Why will I pick your product over somebody else’s product?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2"/>
            <a:r>
              <a:rPr lang="en-US" sz="2600" dirty="0"/>
              <a:t>If you finish all of that, then begin planning out your script for your pitch</a:t>
            </a:r>
          </a:p>
        </p:txBody>
      </p:sp>
    </p:spTree>
    <p:extLst>
      <p:ext uri="{BB962C8B-B14F-4D97-AF65-F5344CB8AC3E}">
        <p14:creationId xmlns:p14="http://schemas.microsoft.com/office/powerpoint/2010/main" val="427295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Types of Logos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577" y="722133"/>
            <a:ext cx="287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/>
              <a:t>Wordmark: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15A33-7B2F-ECEC-27DB-279894A5AE2B}"/>
              </a:ext>
            </a:extLst>
          </p:cNvPr>
          <p:cNvSpPr txBox="1"/>
          <p:nvPr/>
        </p:nvSpPr>
        <p:spPr>
          <a:xfrm>
            <a:off x="293577" y="3862439"/>
            <a:ext cx="2546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 err="1"/>
              <a:t>Pictoral</a:t>
            </a:r>
            <a:r>
              <a:rPr lang="en-US" sz="3600" b="1" i="1" u="sng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849E4-5F6B-C3A1-60A3-650135D9364F}"/>
              </a:ext>
            </a:extLst>
          </p:cNvPr>
          <p:cNvSpPr txBox="1"/>
          <p:nvPr/>
        </p:nvSpPr>
        <p:spPr>
          <a:xfrm>
            <a:off x="6095999" y="794802"/>
            <a:ext cx="3184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/>
              <a:t>Abstract Icon: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108A-FB2C-2C29-660F-8FD3BC9F90B6}"/>
              </a:ext>
            </a:extLst>
          </p:cNvPr>
          <p:cNvSpPr txBox="1"/>
          <p:nvPr/>
        </p:nvSpPr>
        <p:spPr>
          <a:xfrm>
            <a:off x="6095999" y="3047564"/>
            <a:ext cx="3403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/>
              <a:t>Logo System: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5F2B90-149F-A2A7-1676-046B81E7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396"/>
            <a:ext cx="3249102" cy="1055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02FACC-569F-D3BA-B124-113BC561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8255"/>
            <a:ext cx="3213100" cy="110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DD6D74-51A0-CC1B-A698-4783917FE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8770"/>
            <a:ext cx="2266840" cy="2266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03FA13-289C-2BD3-0B3E-135865A1A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425" y="4508770"/>
            <a:ext cx="2266840" cy="2266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2254F5-B430-310D-6ACF-520310A69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548626"/>
            <a:ext cx="2903951" cy="13368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1F15C2-07E8-BD02-B8AD-ECC01F26A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8661" y="1450102"/>
            <a:ext cx="2618429" cy="1565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678FCF-7855-04E4-897C-03A411B79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753" y="3693895"/>
            <a:ext cx="3792670" cy="21201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563F56-67BE-E0F5-BCBC-12992B1BC3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297" y="5157788"/>
            <a:ext cx="5338004" cy="16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443BC-A9C2-9145-940C-7FFF39E851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1" y="159930"/>
            <a:ext cx="5641618" cy="4152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4E052-4336-EF48-B6CF-BA4B0865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49" y="159930"/>
            <a:ext cx="4771390" cy="4752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1ED41-C089-3B41-8A4A-45DE2D76C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691" y="2311400"/>
            <a:ext cx="30099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34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RED Jewelry - Home | Facebook">
            <a:extLst>
              <a:ext uri="{FF2B5EF4-FFF2-40B4-BE49-F238E27FC236}">
                <a16:creationId xmlns:a16="http://schemas.microsoft.com/office/drawing/2014/main" id="{457391B7-7DDB-D340-AB0E-B3EA5D21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3712" cy="358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ared the Galleria of Jewelry Overstates the Diamond Weights on Its Jewelry,  Class Action Alleges - Top Class Actions">
            <a:extLst>
              <a:ext uri="{FF2B5EF4-FFF2-40B4-BE49-F238E27FC236}">
                <a16:creationId xmlns:a16="http://schemas.microsoft.com/office/drawing/2014/main" id="{32C19827-FF84-0440-9C25-1AF47110E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0" y="2571750"/>
            <a:ext cx="6452419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5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50969"/>
            <a:ext cx="8229600" cy="1143000"/>
          </a:xfrm>
        </p:spPr>
        <p:txBody>
          <a:bodyPr/>
          <a:lstStyle/>
          <a:p>
            <a:r>
              <a:rPr lang="en-US" dirty="0"/>
              <a:t>Introductory 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874007"/>
            <a:ext cx="124301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Compose an email to </a:t>
            </a:r>
            <a:r>
              <a:rPr lang="en-US" sz="3200" b="1" dirty="0"/>
              <a:t>joe_frey@estesschools.org </a:t>
            </a:r>
            <a:r>
              <a:rPr lang="en-US" sz="3200" dirty="0"/>
              <a:t>or</a:t>
            </a:r>
            <a:br>
              <a:rPr lang="en-US" sz="3200" dirty="0"/>
            </a:br>
            <a:r>
              <a:rPr lang="en-US" sz="3200" b="1" dirty="0"/>
              <a:t> joe_frey@psdr3.k12.co.us</a:t>
            </a:r>
          </a:p>
          <a:p>
            <a:endParaRPr lang="en-US" sz="3200" dirty="0"/>
          </a:p>
          <a:p>
            <a:r>
              <a:rPr lang="en-US" sz="3200" dirty="0"/>
              <a:t>For the subject, type “</a:t>
            </a:r>
            <a:r>
              <a:rPr lang="en-US" sz="3200" b="1" dirty="0"/>
              <a:t>Intro STEAM Activity</a:t>
            </a:r>
            <a:r>
              <a:rPr lang="en-US" sz="3200" dirty="0"/>
              <a:t>”</a:t>
            </a:r>
          </a:p>
          <a:p>
            <a:endParaRPr lang="en-US" sz="3200" dirty="0"/>
          </a:p>
          <a:p>
            <a:pPr marL="457200" indent="-457200">
              <a:buAutoNum type="arabicPeriod"/>
            </a:pPr>
            <a:r>
              <a:rPr lang="en-US" sz="3200" dirty="0"/>
              <a:t>If you could be any animal (besides a human), what would you be and why?</a:t>
            </a:r>
          </a:p>
          <a:p>
            <a:pPr marL="457200" indent="-457200">
              <a:buAutoNum type="arabicPeriod"/>
            </a:pPr>
            <a:r>
              <a:rPr lang="en-US" sz="3200" dirty="0"/>
              <a:t>If you could live anywhere in the world, </a:t>
            </a:r>
            <a:r>
              <a:rPr lang="en-US" sz="3200" b="1" i="1" dirty="0"/>
              <a:t>where would it be, and why</a:t>
            </a:r>
            <a:r>
              <a:rPr lang="en-US" sz="3200" dirty="0"/>
              <a:t>?</a:t>
            </a:r>
          </a:p>
          <a:p>
            <a:pPr marL="457200" indent="-457200">
              <a:buAutoNum type="arabicPeriod"/>
            </a:pPr>
            <a:r>
              <a:rPr lang="en-US" sz="3200" dirty="0"/>
              <a:t>What might you want to be when you grow up?</a:t>
            </a:r>
          </a:p>
          <a:p>
            <a:pPr marL="457200" indent="-457200">
              <a:buAutoNum type="arabicPeriod"/>
            </a:pPr>
            <a:r>
              <a:rPr lang="en-US" sz="3200" dirty="0"/>
              <a:t>Tell us one other thing about yourself.</a:t>
            </a:r>
          </a:p>
          <a:p>
            <a:r>
              <a:rPr lang="en-US" sz="3200" dirty="0"/>
              <a:t>			</a:t>
            </a:r>
            <a:r>
              <a:rPr lang="en-US" sz="3200" b="1" i="1" dirty="0"/>
              <a:t>When finished, send it!</a:t>
            </a:r>
          </a:p>
        </p:txBody>
      </p:sp>
    </p:spTree>
    <p:extLst>
      <p:ext uri="{BB962C8B-B14F-4D97-AF65-F5344CB8AC3E}">
        <p14:creationId xmlns:p14="http://schemas.microsoft.com/office/powerpoint/2010/main" val="428503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“Plan”—Monday April 3,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Attendance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Video:  Top Shark Tank Pitches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These things need to be turned in before starting to create your pitch: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Million Dollar Idea</a:t>
            </a:r>
            <a:r>
              <a:rPr lang="en-US" sz="2600" dirty="0"/>
              <a:t>—(what is your idea?)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Product Name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Logo</a:t>
            </a:r>
          </a:p>
          <a:p>
            <a:pPr marL="1257300" lvl="2" indent="-342900">
              <a:buFont typeface="Arial"/>
              <a:buChar char="•"/>
            </a:pPr>
            <a:endParaRPr lang="en-US" sz="2600" b="1" i="1" u="sng" dirty="0"/>
          </a:p>
          <a:p>
            <a:pPr lvl="2"/>
            <a:r>
              <a:rPr lang="en-US" sz="2600" dirty="0"/>
              <a:t>Then start thinking of your item’s key </a:t>
            </a:r>
            <a:r>
              <a:rPr lang="en-US" sz="2600" b="1" i="1" u="sng" dirty="0"/>
              <a:t>selling points</a:t>
            </a:r>
            <a:r>
              <a:rPr lang="en-US" sz="2600" u="sng" dirty="0"/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What makes it different than other products out there?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Why will I pick your product over somebody else’s product?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2"/>
            <a:r>
              <a:rPr lang="en-US" sz="2600" dirty="0"/>
              <a:t>If you finish all of that, then begin planning out your script for your pitch</a:t>
            </a:r>
          </a:p>
        </p:txBody>
      </p:sp>
    </p:spTree>
    <p:extLst>
      <p:ext uri="{BB962C8B-B14F-4D97-AF65-F5344CB8AC3E}">
        <p14:creationId xmlns:p14="http://schemas.microsoft.com/office/powerpoint/2010/main" val="139821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Compose an email to me: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4400" dirty="0"/>
              <a:t>Subject:  </a:t>
            </a:r>
            <a:r>
              <a:rPr lang="en-US" sz="4400" b="1" i="1" dirty="0"/>
              <a:t>Plan</a:t>
            </a:r>
            <a:br>
              <a:rPr lang="en-US" sz="4400" dirty="0"/>
            </a:br>
            <a:endParaRPr lang="en-US" sz="4400" dirty="0"/>
          </a:p>
          <a:p>
            <a:pPr marL="342900" indent="-342900">
              <a:buFont typeface="Arial"/>
              <a:buChar char="•"/>
            </a:pPr>
            <a:r>
              <a:rPr lang="en-US" sz="4400" dirty="0"/>
              <a:t>Tell me </a:t>
            </a:r>
            <a:r>
              <a:rPr lang="en-US" sz="4400" b="1" i="1" u="sng" dirty="0"/>
              <a:t>briefly</a:t>
            </a:r>
            <a:r>
              <a:rPr lang="en-US" sz="4400" b="1" i="1" dirty="0"/>
              <a:t> </a:t>
            </a:r>
            <a:r>
              <a:rPr lang="en-US" sz="4400" dirty="0"/>
              <a:t>what your idea is, and </a:t>
            </a:r>
            <a:r>
              <a:rPr lang="en-US" sz="4400" b="1" i="1" u="sng" dirty="0"/>
              <a:t>who</a:t>
            </a:r>
            <a:r>
              <a:rPr lang="en-US" sz="4400" dirty="0"/>
              <a:t> you are doing it with.</a:t>
            </a:r>
          </a:p>
        </p:txBody>
      </p:sp>
    </p:spTree>
    <p:extLst>
      <p:ext uri="{BB962C8B-B14F-4D97-AF65-F5344CB8AC3E}">
        <p14:creationId xmlns:p14="http://schemas.microsoft.com/office/powerpoint/2010/main" val="3624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“Plan”—Wednesday April 5,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Attendance/Seating Chart by groupings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600" dirty="0"/>
              <a:t>Need plan from Leo, Carter, &amp; Abel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Video:  How to Write a Script for Your Pitch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Review Logos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These things need to be turned in: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Million Dollar Idea</a:t>
            </a:r>
            <a:r>
              <a:rPr lang="en-US" sz="2600" dirty="0"/>
              <a:t>—(what is your idea?)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Product Name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Logo</a:t>
            </a:r>
          </a:p>
          <a:p>
            <a:pPr marL="1257300" lvl="2" indent="-342900">
              <a:buFont typeface="Arial"/>
              <a:buChar char="•"/>
            </a:pPr>
            <a:endParaRPr lang="en-US" sz="2600" b="1" i="1" u="sng" dirty="0"/>
          </a:p>
          <a:p>
            <a:pPr lvl="2"/>
            <a:r>
              <a:rPr lang="en-US" sz="2600" dirty="0"/>
              <a:t>Then start thinking of your item’s key </a:t>
            </a:r>
            <a:r>
              <a:rPr lang="en-US" sz="2600" b="1" i="1" u="sng" dirty="0"/>
              <a:t>selling points</a:t>
            </a:r>
            <a:r>
              <a:rPr lang="en-US" sz="2600" u="sng" dirty="0"/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What makes it different than other products out there?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Why will I pick your product over somebody else’s product?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2"/>
            <a:r>
              <a:rPr lang="en-US" sz="2600" dirty="0"/>
              <a:t>If you finish all of that, then begin planning out your script for your pitch</a:t>
            </a:r>
          </a:p>
        </p:txBody>
      </p:sp>
    </p:spTree>
    <p:extLst>
      <p:ext uri="{BB962C8B-B14F-4D97-AF65-F5344CB8AC3E}">
        <p14:creationId xmlns:p14="http://schemas.microsoft.com/office/powerpoint/2010/main" val="775745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Types of Logos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577" y="722133"/>
            <a:ext cx="287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/>
              <a:t>Wordmark: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15A33-7B2F-ECEC-27DB-279894A5AE2B}"/>
              </a:ext>
            </a:extLst>
          </p:cNvPr>
          <p:cNvSpPr txBox="1"/>
          <p:nvPr/>
        </p:nvSpPr>
        <p:spPr>
          <a:xfrm>
            <a:off x="293577" y="3862439"/>
            <a:ext cx="2546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 err="1"/>
              <a:t>Pictoral</a:t>
            </a:r>
            <a:r>
              <a:rPr lang="en-US" sz="3600" b="1" i="1" u="sng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849E4-5F6B-C3A1-60A3-650135D9364F}"/>
              </a:ext>
            </a:extLst>
          </p:cNvPr>
          <p:cNvSpPr txBox="1"/>
          <p:nvPr/>
        </p:nvSpPr>
        <p:spPr>
          <a:xfrm>
            <a:off x="6095999" y="794802"/>
            <a:ext cx="3184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/>
              <a:t>Abstract Icon: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108A-FB2C-2C29-660F-8FD3BC9F90B6}"/>
              </a:ext>
            </a:extLst>
          </p:cNvPr>
          <p:cNvSpPr txBox="1"/>
          <p:nvPr/>
        </p:nvSpPr>
        <p:spPr>
          <a:xfrm>
            <a:off x="6095999" y="3047564"/>
            <a:ext cx="3403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/>
              <a:t>Logo System: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5F2B90-149F-A2A7-1676-046B81E7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396"/>
            <a:ext cx="3249102" cy="1055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02FACC-569F-D3BA-B124-113BC561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8255"/>
            <a:ext cx="3213100" cy="110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DD6D74-51A0-CC1B-A698-4783917FE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8770"/>
            <a:ext cx="2266840" cy="2266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03FA13-289C-2BD3-0B3E-135865A1A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425" y="4508770"/>
            <a:ext cx="2266840" cy="22668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2254F5-B430-310D-6ACF-520310A69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548626"/>
            <a:ext cx="2903951" cy="13368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1F15C2-07E8-BD02-B8AD-ECC01F26A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8661" y="1450102"/>
            <a:ext cx="2618429" cy="1565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678FCF-7855-04E4-897C-03A411B796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476" y="3693895"/>
            <a:ext cx="3871120" cy="21639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10EDF4-6F50-73AA-A558-894A399D71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1743" y="3725434"/>
            <a:ext cx="2970257" cy="31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7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443BC-A9C2-9145-940C-7FFF39E851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1" y="159930"/>
            <a:ext cx="5641618" cy="4152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4E052-4336-EF48-B6CF-BA4B0865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49" y="159930"/>
            <a:ext cx="4771390" cy="4752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E1ED41-C089-3B41-8A4A-45DE2D76C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691" y="2311400"/>
            <a:ext cx="30099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87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ARED Jewelry - Home | Facebook">
            <a:extLst>
              <a:ext uri="{FF2B5EF4-FFF2-40B4-BE49-F238E27FC236}">
                <a16:creationId xmlns:a16="http://schemas.microsoft.com/office/drawing/2014/main" id="{457391B7-7DDB-D340-AB0E-B3EA5D21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3712" cy="358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ared the Galleria of Jewelry Overstates the Diamond Weights on Its Jewelry,  Class Action Alleges - Top Class Actions">
            <a:extLst>
              <a:ext uri="{FF2B5EF4-FFF2-40B4-BE49-F238E27FC236}">
                <a16:creationId xmlns:a16="http://schemas.microsoft.com/office/drawing/2014/main" id="{32C19827-FF84-0440-9C25-1AF47110E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0" y="2571750"/>
            <a:ext cx="6452419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757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“Plan”—Thursday April 6,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Attendance/Seating Chart by groupings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600" dirty="0"/>
              <a:t>Need plan from Leo, Carter, &amp; Abel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Video:  10 Most Successful Shark Tank Businesses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These things need to be turned in by the end of class today: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Million Dollar Idea</a:t>
            </a:r>
            <a:r>
              <a:rPr lang="en-US" sz="2600" dirty="0"/>
              <a:t>—(what is your idea?)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Product Name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Logo</a:t>
            </a:r>
          </a:p>
          <a:p>
            <a:pPr marL="1257300" lvl="2" indent="-342900">
              <a:buFont typeface="Arial"/>
              <a:buChar char="•"/>
            </a:pPr>
            <a:endParaRPr lang="en-US" sz="2600" b="1" i="1" u="sng" dirty="0"/>
          </a:p>
          <a:p>
            <a:pPr lvl="2"/>
            <a:r>
              <a:rPr lang="en-US" sz="2600" dirty="0"/>
              <a:t>Then start thinking of your item’s key </a:t>
            </a:r>
            <a:r>
              <a:rPr lang="en-US" sz="2600" b="1" i="1" u="sng" dirty="0"/>
              <a:t>selling points</a:t>
            </a:r>
            <a:r>
              <a:rPr lang="en-US" sz="2600" u="sng" dirty="0"/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What makes it different than other products out there?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Why will I pick your product over somebody else’s product?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2"/>
            <a:r>
              <a:rPr lang="en-US" sz="2600" dirty="0"/>
              <a:t>If you finish all of that, then begin planning out your script for your pitch</a:t>
            </a:r>
          </a:p>
        </p:txBody>
      </p:sp>
    </p:spTree>
    <p:extLst>
      <p:ext uri="{BB962C8B-B14F-4D97-AF65-F5344CB8AC3E}">
        <p14:creationId xmlns:p14="http://schemas.microsoft.com/office/powerpoint/2010/main" val="1968107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7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</a:t>
            </a:r>
            <a:r>
              <a:rPr lang="en-US" dirty="0" err="1"/>
              <a:t>Freyday</a:t>
            </a:r>
            <a:r>
              <a:rPr lang="en-US" dirty="0"/>
              <a:t> April 7,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Attendance/Seating Chart by groupings</a:t>
            </a:r>
          </a:p>
          <a:p>
            <a:pPr marL="800100" lvl="1" indent="-342900">
              <a:buFont typeface="Arial"/>
              <a:buChar char="•"/>
            </a:pPr>
            <a:r>
              <a:rPr lang="en-US" sz="2600" dirty="0"/>
              <a:t>Need plan from Leo, Carter, &amp; Abel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Video:  10 Selling “As Seen on TV” Products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These things should be turned in: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Million Dollar Idea</a:t>
            </a:r>
            <a:r>
              <a:rPr lang="en-US" sz="2600" dirty="0"/>
              <a:t>—(what is your idea?)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Product Name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Logo</a:t>
            </a:r>
          </a:p>
          <a:p>
            <a:pPr marL="1257300" lvl="2" indent="-342900">
              <a:buFont typeface="Arial"/>
              <a:buChar char="•"/>
            </a:pPr>
            <a:endParaRPr lang="en-US" sz="2600" b="1" i="1" u="sng" dirty="0"/>
          </a:p>
          <a:p>
            <a:pPr lvl="2"/>
            <a:r>
              <a:rPr lang="en-US" sz="2600" dirty="0"/>
              <a:t>Then start thinking of your item’s key </a:t>
            </a:r>
            <a:r>
              <a:rPr lang="en-US" sz="2600" b="1" i="1" u="sng" dirty="0"/>
              <a:t>selling points</a:t>
            </a:r>
            <a:r>
              <a:rPr lang="en-US" sz="2600" u="sng" dirty="0"/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What makes it different than other products out there?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Why will I pick your product over somebody else’s product?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2"/>
            <a:r>
              <a:rPr lang="en-US" sz="2600" dirty="0"/>
              <a:t>If you finish all of that, then begin planning out your </a:t>
            </a:r>
            <a:r>
              <a:rPr lang="en-US" sz="2600" b="1" i="1" u="sng" dirty="0"/>
              <a:t>script</a:t>
            </a:r>
            <a:r>
              <a:rPr lang="en-US" sz="2600" dirty="0"/>
              <a:t> for your pitch</a:t>
            </a:r>
          </a:p>
        </p:txBody>
      </p:sp>
    </p:spTree>
    <p:extLst>
      <p:ext uri="{BB962C8B-B14F-4D97-AF65-F5344CB8AC3E}">
        <p14:creationId xmlns:p14="http://schemas.microsoft.com/office/powerpoint/2010/main" val="3982447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“Plan”—Monday April 10,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Attendance.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Kahoot:  Which Came First?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These things should be turned in: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Million Dollar Idea</a:t>
            </a:r>
            <a:r>
              <a:rPr lang="en-US" sz="2600" dirty="0"/>
              <a:t>—(what is your idea?)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Product Name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b="1" i="1" u="sng" dirty="0"/>
              <a:t>Logo</a:t>
            </a:r>
          </a:p>
          <a:p>
            <a:pPr marL="1257300" lvl="2" indent="-342900">
              <a:buFont typeface="Arial"/>
              <a:buChar char="•"/>
            </a:pPr>
            <a:endParaRPr lang="en-US" sz="2600" b="1" i="1" u="sng" dirty="0"/>
          </a:p>
          <a:p>
            <a:pPr lvl="2"/>
            <a:r>
              <a:rPr lang="en-US" sz="2600" dirty="0"/>
              <a:t>Then start thinking of your item’s key </a:t>
            </a:r>
            <a:r>
              <a:rPr lang="en-US" sz="2600" b="1" i="1" u="sng" dirty="0"/>
              <a:t>selling points</a:t>
            </a:r>
            <a:r>
              <a:rPr lang="en-US" sz="2600" u="sng" dirty="0"/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What makes it different than other products out there?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Why will I pick your product over somebody else’s product?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lvl="2"/>
            <a:r>
              <a:rPr lang="en-US" sz="2600" dirty="0"/>
              <a:t>If you finish all of that, then begin planning out your </a:t>
            </a:r>
            <a:r>
              <a:rPr lang="en-US" sz="2600" b="1" i="1" u="sng" dirty="0"/>
              <a:t>script</a:t>
            </a:r>
            <a:r>
              <a:rPr lang="en-US" sz="2600" dirty="0"/>
              <a:t> for your pitch</a:t>
            </a:r>
          </a:p>
          <a:p>
            <a:pPr lvl="2"/>
            <a:endParaRPr lang="en-US" sz="2600" dirty="0"/>
          </a:p>
          <a:p>
            <a:pPr lvl="2"/>
            <a:r>
              <a:rPr lang="en-US" sz="2600" b="1" i="1" dirty="0"/>
              <a:t>I would like to start presenting on Wednesday!</a:t>
            </a:r>
          </a:p>
        </p:txBody>
      </p:sp>
    </p:spTree>
    <p:extLst>
      <p:ext uri="{BB962C8B-B14F-4D97-AF65-F5344CB8AC3E}">
        <p14:creationId xmlns:p14="http://schemas.microsoft.com/office/powerpoint/2010/main" val="1571072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5C4F72-A1FD-8BFC-6988-D8CDED4DDE98}"/>
              </a:ext>
            </a:extLst>
          </p:cNvPr>
          <p:cNvSpPr txBox="1"/>
          <p:nvPr/>
        </p:nvSpPr>
        <p:spPr>
          <a:xfrm>
            <a:off x="78059" y="89210"/>
            <a:ext cx="1200986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/>
              <a:t>Parts of a Pitch: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i="1" dirty="0"/>
              <a:t>Hook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200" dirty="0"/>
              <a:t>You have 5-10 seconds to get them engaged.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200" dirty="0"/>
              <a:t>What are you going to do to make them keep watching?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i="1" dirty="0"/>
              <a:t>Intro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200" dirty="0"/>
              <a:t>This is also short—briefly tell them who you are/what your product is, and a couple of key things about it.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i="1" dirty="0"/>
              <a:t>Body</a:t>
            </a:r>
            <a:endParaRPr lang="en-US" sz="3200" dirty="0"/>
          </a:p>
          <a:p>
            <a:pPr marL="1657350" lvl="2" indent="-742950">
              <a:buFont typeface="+mj-lt"/>
              <a:buAutoNum type="arabicPeriod"/>
            </a:pPr>
            <a:r>
              <a:rPr lang="en-US" sz="3200" dirty="0"/>
              <a:t>Longer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200" dirty="0"/>
              <a:t>Give more specific details/information about your product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3200" dirty="0"/>
              <a:t>Why is your product better than others out there?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i="1" dirty="0"/>
              <a:t>Call to Action</a:t>
            </a:r>
            <a:endParaRPr lang="en-US" sz="3200" dirty="0"/>
          </a:p>
          <a:p>
            <a:pPr marL="1657350" lvl="2" indent="-742950">
              <a:buFont typeface="+mj-lt"/>
              <a:buAutoNum type="arabicPeriod"/>
            </a:pPr>
            <a:r>
              <a:rPr lang="en-US" sz="3200" dirty="0"/>
              <a:t>Give them a reason to act now!</a:t>
            </a:r>
          </a:p>
        </p:txBody>
      </p:sp>
    </p:spTree>
    <p:extLst>
      <p:ext uri="{BB962C8B-B14F-4D97-AF65-F5344CB8AC3E}">
        <p14:creationId xmlns:p14="http://schemas.microsoft.com/office/powerpoint/2010/main" val="421858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Getting Acquainted 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719" y="988265"/>
            <a:ext cx="113585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You will be interviewing your new friend (table partner).  You write their answers down on your paper.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When finished, take a picture and submit to Schoology: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It is called </a:t>
            </a:r>
            <a:r>
              <a:rPr lang="en-US" sz="3600" b="1" i="1" u="sng" dirty="0"/>
              <a:t>Getting Acquainted Questions</a:t>
            </a:r>
            <a:br>
              <a:rPr lang="en-US" sz="3600" b="1" i="1" u="sng" dirty="0"/>
            </a:br>
            <a:endParaRPr lang="en-US" sz="3600" b="1" i="1" u="sng" dirty="0"/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Then make a Keynote (or something similar) that focuses on 4 of those questions about your friend.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Submit to “</a:t>
            </a:r>
            <a:r>
              <a:rPr lang="en-US" sz="3600" b="1" i="1" u="sng" dirty="0"/>
              <a:t>About </a:t>
            </a:r>
            <a:r>
              <a:rPr lang="en-US" sz="3600" b="1" i="1" u="sng"/>
              <a:t>My Friend”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5263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“Plan”—Tuesday April 11,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/>
              <a:t>Attendance.</a:t>
            </a:r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Check in to see where people are at.</a:t>
            </a:r>
          </a:p>
          <a:p>
            <a:pPr marL="1257300" lvl="2" indent="-342900">
              <a:buFont typeface="Arial"/>
              <a:buChar char="•"/>
            </a:pPr>
            <a:r>
              <a:rPr lang="en-US" sz="2600" dirty="0"/>
              <a:t>Live vs Video?</a:t>
            </a:r>
            <a:br>
              <a:rPr lang="en-US" sz="2600" dirty="0"/>
            </a:br>
            <a:endParaRPr lang="en-US" sz="2600" dirty="0"/>
          </a:p>
          <a:p>
            <a:pPr marL="342900" indent="-342900">
              <a:buFont typeface="Arial"/>
              <a:buChar char="•"/>
            </a:pPr>
            <a:r>
              <a:rPr lang="en-US" sz="2600" dirty="0"/>
              <a:t>What are your item’s key </a:t>
            </a:r>
            <a:r>
              <a:rPr lang="en-US" sz="2600" b="1" i="1" u="sng" dirty="0"/>
              <a:t>selling points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What makes it different than other products out there?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Why would we pick your product over somebody else’s product?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Write these down in a Doc, submit to </a:t>
            </a:r>
            <a:r>
              <a:rPr lang="en-US" sz="2600" b="1" i="1" u="sng" dirty="0"/>
              <a:t>Selling Points</a:t>
            </a:r>
            <a:endParaRPr lang="en-US" sz="2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F8EBA3-67D9-7B2D-F1B3-C24502149C04}"/>
              </a:ext>
            </a:extLst>
          </p:cNvPr>
          <p:cNvSpPr txBox="1"/>
          <p:nvPr/>
        </p:nvSpPr>
        <p:spPr>
          <a:xfrm>
            <a:off x="0" y="4181707"/>
            <a:ext cx="12192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Submit your </a:t>
            </a:r>
            <a:r>
              <a:rPr lang="en-US" sz="2600" b="1" i="1" u="sng" dirty="0"/>
              <a:t>Script</a:t>
            </a:r>
            <a:br>
              <a:rPr lang="en-US" sz="2600" b="1" i="1" u="sng" dirty="0"/>
            </a:br>
            <a:endParaRPr lang="en-US" sz="2600" b="1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Submit your </a:t>
            </a:r>
            <a:r>
              <a:rPr lang="en-US" sz="2600" b="1" i="1" u="sng" dirty="0"/>
              <a:t>Pitch</a:t>
            </a:r>
            <a:endParaRPr lang="en-US" sz="2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dirty="0"/>
              <a:t>This is either your </a:t>
            </a:r>
            <a:r>
              <a:rPr lang="en-US" sz="2600" b="1" i="1" dirty="0"/>
              <a:t>video</a:t>
            </a:r>
            <a:r>
              <a:rPr lang="en-US" sz="2600" dirty="0"/>
              <a:t> or if you are doing it live, it is probably a slide show showing your logo, product name, key things about the product, sketches of your product,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“Plan”—Monday April 17,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Attendance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Will begin presenting pitches today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Explain evaluation process</a:t>
            </a:r>
            <a:br>
              <a:rPr lang="en-US" sz="3600" dirty="0"/>
            </a:br>
            <a:endParaRPr lang="en-US" sz="3600" dirty="0"/>
          </a:p>
          <a:p>
            <a:pPr marL="342900" indent="-342900">
              <a:buFont typeface="Arial"/>
              <a:buChar char="•"/>
            </a:pPr>
            <a:r>
              <a:rPr lang="en-US" sz="3600"/>
              <a:t>Present pitches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68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746" y="-117088"/>
            <a:ext cx="9820507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Today’s “Plan”—Tuesday April 18,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94802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Attendance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Competition with 3 more pitches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Do evaluations for each pitch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Tally up votes</a:t>
            </a:r>
            <a:br>
              <a:rPr lang="en-US" sz="3600" dirty="0"/>
            </a:br>
            <a:endParaRPr lang="en-US" sz="3600" dirty="0"/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People who aren’t done with video or creating pitch—</a:t>
            </a:r>
            <a:r>
              <a:rPr lang="en-US" sz="3600" b="1" i="1" dirty="0"/>
              <a:t>get done!</a:t>
            </a:r>
            <a:br>
              <a:rPr lang="en-US" sz="3600" b="1" i="1" dirty="0"/>
            </a:br>
            <a:endParaRPr lang="en-US" sz="3600" b="1" i="1" dirty="0"/>
          </a:p>
          <a:p>
            <a:pPr marL="342900" indent="-342900">
              <a:buFont typeface="Arial"/>
              <a:buChar char="•"/>
            </a:pPr>
            <a:r>
              <a:rPr lang="en-US" sz="3600" i="1" dirty="0"/>
              <a:t>At 2:23pm, stack chairs </a:t>
            </a:r>
            <a:r>
              <a:rPr lang="en-US" sz="3600" i="1"/>
              <a:t>&amp; wipe tables please!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4600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76769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My friend is Joe Frey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56357"/>
            <a:ext cx="77908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b="1" dirty="0"/>
              <a:t>His favorite hobby is fishing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Fishes over 100 days a year.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His favorite place that he has visited is Alaska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Wants to live there someday (and it might be soon!).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Something he is good at is shooting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Won a World Championship in competitive pistol shooting in 2014.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He is scared of snakes!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Had lots of snakes growing up in the Ozarks.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15F7B-074C-3046-B621-2C9BCCAB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009" y="966231"/>
            <a:ext cx="4999991" cy="36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Today’s “Plan”—Wednesday March 8,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719" y="988265"/>
            <a:ext cx="113585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/>
              <a:t>Attendance/Seating Chart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Reminders of what will you need for this class?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Present some “About My Friend” projects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Kahoot:  Science &amp; STEAM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Introduce first big project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Why do things float?</a:t>
            </a:r>
          </a:p>
          <a:p>
            <a:pPr marL="800100" lvl="1" indent="-342900">
              <a:buFont typeface="Arial"/>
              <a:buChar char="•"/>
            </a:pPr>
            <a:r>
              <a:rPr lang="en-US" sz="3600" dirty="0"/>
              <a:t>Archimedes’ Principle</a:t>
            </a:r>
          </a:p>
          <a:p>
            <a:pPr marL="800100" lvl="1" indent="-342900">
              <a:buFont typeface="Arial"/>
              <a:buChar char="•"/>
            </a:pPr>
            <a:r>
              <a:rPr lang="en-US" sz="3600" dirty="0"/>
              <a:t>Go over Boat Building parameters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Finish “About My Friend” presentations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Start planning your boat</a:t>
            </a:r>
          </a:p>
        </p:txBody>
      </p:sp>
    </p:spTree>
    <p:extLst>
      <p:ext uri="{BB962C8B-B14F-4D97-AF65-F5344CB8AC3E}">
        <p14:creationId xmlns:p14="http://schemas.microsoft.com/office/powerpoint/2010/main" val="853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51" y="49312"/>
            <a:ext cx="10515600" cy="1325563"/>
          </a:xfrm>
        </p:spPr>
        <p:txBody>
          <a:bodyPr/>
          <a:lstStyle/>
          <a:p>
            <a:r>
              <a:rPr lang="en-US" dirty="0"/>
              <a:t>What will you need for this class?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399449" y="1115397"/>
          <a:ext cx="2860089" cy="3580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58000" imgH="8585200" progId="Word.Document.12">
                  <p:embed/>
                </p:oleObj>
              </mc:Choice>
              <mc:Fallback>
                <p:oleObj name="Document" r:id="rId2" imgW="6858000" imgH="8585200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9449" y="1115397"/>
                        <a:ext cx="2860089" cy="3580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8792" y="4957773"/>
            <a:ext cx="4741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If asked </a:t>
            </a:r>
            <a:r>
              <a:rPr lang="en-US" sz="2400" i="1" u="sng" dirty="0"/>
              <a:t>nicely</a:t>
            </a:r>
            <a:r>
              <a:rPr lang="en-US" sz="2400" dirty="0"/>
              <a:t> to do something (or not do something)… DO IT!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If something doesn’t pertain to you, LEAVE IT ALONE!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0425" y="1132959"/>
            <a:ext cx="47567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/>
              <a:t>Materials for this class: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Writing utensil (pen, pencil, I don’t really care!)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iPad</a:t>
            </a:r>
          </a:p>
        </p:txBody>
      </p:sp>
    </p:spTree>
    <p:extLst>
      <p:ext uri="{BB962C8B-B14F-4D97-AF65-F5344CB8AC3E}">
        <p14:creationId xmlns:p14="http://schemas.microsoft.com/office/powerpoint/2010/main" val="320569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Getting Acquainted 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719" y="988265"/>
            <a:ext cx="113585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You will be interviewing your new friend (table partner).  You write their answers down on your paper.</a:t>
            </a:r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When finished, take a picture and submit to Schoology: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It is called </a:t>
            </a:r>
            <a:r>
              <a:rPr lang="en-US" sz="3600" b="1" i="1" u="sng" dirty="0"/>
              <a:t>Getting Acquainted Questions</a:t>
            </a:r>
            <a:br>
              <a:rPr lang="en-US" sz="3600" b="1" i="1" u="sng" dirty="0"/>
            </a:br>
            <a:endParaRPr lang="en-US" sz="3600" b="1" i="1" u="sng" dirty="0"/>
          </a:p>
          <a:p>
            <a:pPr marL="342900" indent="-342900">
              <a:buFont typeface="Arial"/>
              <a:buChar char="•"/>
            </a:pPr>
            <a:r>
              <a:rPr lang="en-US" sz="3600" dirty="0"/>
              <a:t>Then make a Keynote (or something similar) that focuses on 4 of those questions about your friend.</a:t>
            </a:r>
          </a:p>
          <a:p>
            <a:pPr marL="1257300" lvl="2" indent="-342900">
              <a:buFont typeface="Arial"/>
              <a:buChar char="•"/>
            </a:pPr>
            <a:r>
              <a:rPr lang="en-US" sz="3600" dirty="0"/>
              <a:t>Submit to “</a:t>
            </a:r>
            <a:r>
              <a:rPr lang="en-US" sz="3600" b="1" i="1" u="sng" dirty="0"/>
              <a:t>About </a:t>
            </a:r>
            <a:r>
              <a:rPr lang="en-US" sz="3600" b="1" i="1" u="sng"/>
              <a:t>My Friend”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557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76769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My friend is Joe Frey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56357"/>
            <a:ext cx="77908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b="1" dirty="0"/>
              <a:t>His favorite hobby is fishing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Fishes over 100 days a year.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His favorite place that he has visited is Alaska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Wants to live there someday (and it might be soon!).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Something he is good at is shooting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Won a World Championship in competitive pistol shooting in 2014.</a:t>
            </a:r>
          </a:p>
          <a:p>
            <a:pPr marL="342900" indent="-342900">
              <a:buFont typeface="Arial"/>
              <a:buChar char="•"/>
            </a:pPr>
            <a:r>
              <a:rPr lang="en-US" sz="3200" b="1" dirty="0"/>
              <a:t>He is scared of snakes!</a:t>
            </a:r>
          </a:p>
          <a:p>
            <a:pPr marL="800100" lvl="1" indent="-342900">
              <a:buFont typeface="Arial"/>
              <a:buChar char="•"/>
            </a:pPr>
            <a:r>
              <a:rPr lang="en-US" sz="3200" dirty="0"/>
              <a:t>Had lots of snakes growing up in the Ozarks.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15F7B-074C-3046-B621-2C9BCCAB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009" y="966231"/>
            <a:ext cx="4999991" cy="36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5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16557</TotalTime>
  <Words>2348</Words>
  <Application>Microsoft Macintosh PowerPoint</Application>
  <PresentationFormat>Widescreen</PresentationFormat>
  <Paragraphs>325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Theme</vt:lpstr>
      <vt:lpstr>Document</vt:lpstr>
      <vt:lpstr>Today’s “Plan”—Tuesday March 7, 2022</vt:lpstr>
      <vt:lpstr>What will you need for this class?</vt:lpstr>
      <vt:lpstr>Introductory Activity</vt:lpstr>
      <vt:lpstr>Getting Acquainted Activity</vt:lpstr>
      <vt:lpstr>My friend is Joe Frey</vt:lpstr>
      <vt:lpstr>Today’s “Plan”—Wednesday March 8, 2022</vt:lpstr>
      <vt:lpstr>What will you need for this class?</vt:lpstr>
      <vt:lpstr>Getting Acquainted Activity</vt:lpstr>
      <vt:lpstr>My friend is Joe Frey</vt:lpstr>
      <vt:lpstr>Archimedes’ Principle</vt:lpstr>
      <vt:lpstr>PowerPoint Presentation</vt:lpstr>
      <vt:lpstr>PowerPoint Presentation</vt:lpstr>
      <vt:lpstr>Today’s “Plan”—Thursday March 9, 2022</vt:lpstr>
      <vt:lpstr>What will you need for this class?</vt:lpstr>
      <vt:lpstr>PowerPoint Presentation</vt:lpstr>
      <vt:lpstr>Today’s “Plan”—Monday March 13, 2022</vt:lpstr>
      <vt:lpstr>Today’s “Plan”—Tuesday March 14, 2022</vt:lpstr>
      <vt:lpstr>Today’s “Plan”—Wednesday March 15, 2022</vt:lpstr>
      <vt:lpstr>Boat Reflection</vt:lpstr>
      <vt:lpstr>Today’s “Plan”—Thursday March 16, 2022</vt:lpstr>
      <vt:lpstr>Boat Reflection</vt:lpstr>
      <vt:lpstr>Today’s “Plan”—Monday March 20, 2022</vt:lpstr>
      <vt:lpstr>Today’s “Plan”—Tuesday March 21, 2022</vt:lpstr>
      <vt:lpstr>Today’s “Plan”—Wednesday March 22, 2023</vt:lpstr>
      <vt:lpstr>Today’s “Plan”—Thursday March 23, 2023</vt:lpstr>
      <vt:lpstr>Today’s “Plan”—Freyday March 24, 2023</vt:lpstr>
      <vt:lpstr>Types of Logos</vt:lpstr>
      <vt:lpstr>PowerPoint Presentation</vt:lpstr>
      <vt:lpstr>PowerPoint Presentation</vt:lpstr>
      <vt:lpstr>Today’s “Plan”—Monday April 3, 2023</vt:lpstr>
      <vt:lpstr>Compose an email to me:</vt:lpstr>
      <vt:lpstr>Today’s “Plan”—Wednesday April 5, 2023</vt:lpstr>
      <vt:lpstr>Types of Logos</vt:lpstr>
      <vt:lpstr>PowerPoint Presentation</vt:lpstr>
      <vt:lpstr>PowerPoint Presentation</vt:lpstr>
      <vt:lpstr>Today’s “Plan”—Thursday April 6, 2023</vt:lpstr>
      <vt:lpstr>Today’s “Plan”—Freyday April 7, 2023</vt:lpstr>
      <vt:lpstr>Today’s “Plan”—Monday April 10, 2023</vt:lpstr>
      <vt:lpstr>PowerPoint Presentation</vt:lpstr>
      <vt:lpstr>Today’s “Plan”—Tuesday April 11, 2023</vt:lpstr>
      <vt:lpstr>Today’s “Plan”—Monday April 17, 2023</vt:lpstr>
      <vt:lpstr>Today’s “Plan”—Tuesday April 18,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Today’s “Plan”—Tuesday March 7, 2022</dc:title>
  <dc:creator>Microsoft Office User</dc:creator>
  <cp:lastModifiedBy>Microsoft Office User</cp:lastModifiedBy>
  <cp:revision>46</cp:revision>
  <dcterms:created xsi:type="dcterms:W3CDTF">2023-03-03T22:13:50Z</dcterms:created>
  <dcterms:modified xsi:type="dcterms:W3CDTF">2023-04-18T11:44:26Z</dcterms:modified>
</cp:coreProperties>
</file>