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55" autoAdjust="0"/>
  </p:normalViewPr>
  <p:slideViewPr>
    <p:cSldViewPr snapToGrid="0">
      <p:cViewPr>
        <p:scale>
          <a:sx n="20" d="100"/>
          <a:sy n="20" d="100"/>
        </p:scale>
        <p:origin x="-2152" y="-113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75829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8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591562"/>
            <a:ext cx="24688800" cy="7640320"/>
          </a:xfr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6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3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0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5471163"/>
            <a:ext cx="28392120" cy="9128758"/>
          </a:xfrm>
        </p:spPr>
        <p:txBody>
          <a:bodyPr anchor="b"/>
          <a:lstStyle>
            <a:lvl1pPr>
              <a:defRPr sz="16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4686283"/>
            <a:ext cx="28392120" cy="4800598"/>
          </a:xfr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3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1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5379722"/>
            <a:ext cx="13926025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8016240"/>
            <a:ext cx="13926025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5379722"/>
            <a:ext cx="13994608" cy="2636518"/>
          </a:xfr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7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5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0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8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463040"/>
            <a:ext cx="10617040" cy="5120640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94608" y="3159762"/>
            <a:ext cx="16664940" cy="15595600"/>
          </a:xfrm>
        </p:spPr>
        <p:txBody>
          <a:bodyPr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6583680"/>
            <a:ext cx="10617040" cy="12197082"/>
          </a:xfr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1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2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2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rtl="0">
              <a:spcBef>
                <a:spcPts val="0"/>
              </a:spcBef>
            </a:pPr>
            <a:endParaRPr lang="en-US" smtClean="0"/>
          </a:p>
          <a:p>
            <a:pPr marL="1358433" marR="0" lvl="1" indent="-12232" algn="l" rtl="0">
              <a:spcBef>
                <a:spcPts val="0"/>
              </a:spcBef>
            </a:pPr>
            <a:endParaRPr lang="en-US" smtClean="0"/>
          </a:p>
          <a:p>
            <a:pPr marL="2716865" marR="0" lvl="2" indent="-11764" algn="l" rtl="0">
              <a:spcBef>
                <a:spcPts val="0"/>
              </a:spcBef>
            </a:pPr>
            <a:endParaRPr lang="en-US" smtClean="0"/>
          </a:p>
          <a:p>
            <a:pPr marL="4075298" marR="0" lvl="3" indent="-11298" algn="l" rtl="0">
              <a:spcBef>
                <a:spcPts val="0"/>
              </a:spcBef>
            </a:pPr>
            <a:endParaRPr lang="en-US" smtClean="0"/>
          </a:p>
          <a:p>
            <a:pPr marL="5433731" marR="0" lvl="4" indent="-10831" algn="l" rtl="0">
              <a:spcBef>
                <a:spcPts val="0"/>
              </a:spcBef>
            </a:pPr>
            <a:endParaRPr lang="en-US" smtClean="0"/>
          </a:p>
          <a:p>
            <a:pPr marL="6792163" marR="0" lvl="5" indent="-10362" algn="l" rtl="0">
              <a:spcBef>
                <a:spcPts val="0"/>
              </a:spcBef>
            </a:pPr>
            <a:endParaRPr lang="en-US" smtClean="0"/>
          </a:p>
          <a:p>
            <a:pPr marL="8150596" marR="0" lvl="6" indent="-9896" algn="l" rtl="0">
              <a:spcBef>
                <a:spcPts val="0"/>
              </a:spcBef>
            </a:pPr>
            <a:endParaRPr lang="en-US" smtClean="0"/>
          </a:p>
          <a:p>
            <a:pPr marL="9509028" marR="0" lvl="7" indent="-9428" algn="l" rtl="0">
              <a:spcBef>
                <a:spcPts val="0"/>
              </a:spcBef>
            </a:pPr>
            <a:endParaRPr lang="en-US" smtClean="0"/>
          </a:p>
          <a:p>
            <a:pPr marL="10867461" marR="0" lvl="8" indent="-8960" algn="l" rtl="0"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9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0" y="7511282"/>
            <a:ext cx="8894400" cy="1286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5" name="AutoShape 2" descr="Displaying 20160713_14060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22607" y="1841367"/>
            <a:ext cx="21781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Toryn Walton</dc:creator>
  <cp:lastModifiedBy>Joe Frey</cp:lastModifiedBy>
  <cp:revision>60</cp:revision>
  <dcterms:modified xsi:type="dcterms:W3CDTF">2018-02-26T20:25:13Z</dcterms:modified>
</cp:coreProperties>
</file>