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13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64"/>
  </p:normalViewPr>
  <p:slideViewPr>
    <p:cSldViewPr snapToGrid="0">
      <p:cViewPr varScale="1">
        <p:scale>
          <a:sx n="90" d="100"/>
          <a:sy n="90" d="100"/>
        </p:scale>
        <p:origin x="184" y="7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536D0-C457-D786-BEA0-857A3B68C9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F3C85E-738F-3985-85A3-0E47B76CD0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E2E04C-F8EC-FEBD-AE24-7BEFE14EF5E5}"/>
              </a:ext>
            </a:extLst>
          </p:cNvPr>
          <p:cNvSpPr>
            <a:spLocks noGrp="1"/>
          </p:cNvSpPr>
          <p:nvPr>
            <p:ph type="dt" sz="half" idx="10"/>
          </p:nvPr>
        </p:nvSpPr>
        <p:spPr/>
        <p:txBody>
          <a:bodyPr/>
          <a:lstStyle/>
          <a:p>
            <a:fld id="{3F622F45-1C16-DB4B-AE3E-A875BDD470AD}" type="datetimeFigureOut">
              <a:rPr lang="en-US" smtClean="0"/>
              <a:t>2/14/23</a:t>
            </a:fld>
            <a:endParaRPr lang="en-US"/>
          </a:p>
        </p:txBody>
      </p:sp>
      <p:sp>
        <p:nvSpPr>
          <p:cNvPr id="5" name="Footer Placeholder 4">
            <a:extLst>
              <a:ext uri="{FF2B5EF4-FFF2-40B4-BE49-F238E27FC236}">
                <a16:creationId xmlns:a16="http://schemas.microsoft.com/office/drawing/2014/main" id="{F1597481-9329-9E84-B1BA-0AD37FA931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895CB2-91EA-3FC1-233D-E97182A5CEB1}"/>
              </a:ext>
            </a:extLst>
          </p:cNvPr>
          <p:cNvSpPr>
            <a:spLocks noGrp="1"/>
          </p:cNvSpPr>
          <p:nvPr>
            <p:ph type="sldNum" sz="quarter" idx="12"/>
          </p:nvPr>
        </p:nvSpPr>
        <p:spPr/>
        <p:txBody>
          <a:bodyPr/>
          <a:lstStyle/>
          <a:p>
            <a:fld id="{851CFF0B-67CB-FC4B-A2D1-FFC8B0622479}" type="slidenum">
              <a:rPr lang="en-US" smtClean="0"/>
              <a:t>‹#›</a:t>
            </a:fld>
            <a:endParaRPr lang="en-US"/>
          </a:p>
        </p:txBody>
      </p:sp>
    </p:spTree>
    <p:extLst>
      <p:ext uri="{BB962C8B-B14F-4D97-AF65-F5344CB8AC3E}">
        <p14:creationId xmlns:p14="http://schemas.microsoft.com/office/powerpoint/2010/main" val="1920086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BF83A-8DA3-85CD-F18F-CDA9652FD0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3BA635-1890-638C-F5F0-2A874450FE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CB422F-981D-27F5-3984-24D9B18EE4A6}"/>
              </a:ext>
            </a:extLst>
          </p:cNvPr>
          <p:cNvSpPr>
            <a:spLocks noGrp="1"/>
          </p:cNvSpPr>
          <p:nvPr>
            <p:ph type="dt" sz="half" idx="10"/>
          </p:nvPr>
        </p:nvSpPr>
        <p:spPr/>
        <p:txBody>
          <a:bodyPr/>
          <a:lstStyle/>
          <a:p>
            <a:fld id="{3F622F45-1C16-DB4B-AE3E-A875BDD470AD}" type="datetimeFigureOut">
              <a:rPr lang="en-US" smtClean="0"/>
              <a:t>2/14/23</a:t>
            </a:fld>
            <a:endParaRPr lang="en-US"/>
          </a:p>
        </p:txBody>
      </p:sp>
      <p:sp>
        <p:nvSpPr>
          <p:cNvPr id="5" name="Footer Placeholder 4">
            <a:extLst>
              <a:ext uri="{FF2B5EF4-FFF2-40B4-BE49-F238E27FC236}">
                <a16:creationId xmlns:a16="http://schemas.microsoft.com/office/drawing/2014/main" id="{AFEE9316-EACD-8427-57A8-243C48B334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99800-B926-142D-771A-2622B53FD7DB}"/>
              </a:ext>
            </a:extLst>
          </p:cNvPr>
          <p:cNvSpPr>
            <a:spLocks noGrp="1"/>
          </p:cNvSpPr>
          <p:nvPr>
            <p:ph type="sldNum" sz="quarter" idx="12"/>
          </p:nvPr>
        </p:nvSpPr>
        <p:spPr/>
        <p:txBody>
          <a:bodyPr/>
          <a:lstStyle/>
          <a:p>
            <a:fld id="{851CFF0B-67CB-FC4B-A2D1-FFC8B0622479}" type="slidenum">
              <a:rPr lang="en-US" smtClean="0"/>
              <a:t>‹#›</a:t>
            </a:fld>
            <a:endParaRPr lang="en-US"/>
          </a:p>
        </p:txBody>
      </p:sp>
    </p:spTree>
    <p:extLst>
      <p:ext uri="{BB962C8B-B14F-4D97-AF65-F5344CB8AC3E}">
        <p14:creationId xmlns:p14="http://schemas.microsoft.com/office/powerpoint/2010/main" val="144736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B7FC1D-9342-64DE-3FE0-1887E2710E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6D71BD-1D93-7C42-25E5-B594C73D93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79FA69-FEFE-574D-105A-62848067C45A}"/>
              </a:ext>
            </a:extLst>
          </p:cNvPr>
          <p:cNvSpPr>
            <a:spLocks noGrp="1"/>
          </p:cNvSpPr>
          <p:nvPr>
            <p:ph type="dt" sz="half" idx="10"/>
          </p:nvPr>
        </p:nvSpPr>
        <p:spPr/>
        <p:txBody>
          <a:bodyPr/>
          <a:lstStyle/>
          <a:p>
            <a:fld id="{3F622F45-1C16-DB4B-AE3E-A875BDD470AD}" type="datetimeFigureOut">
              <a:rPr lang="en-US" smtClean="0"/>
              <a:t>2/14/23</a:t>
            </a:fld>
            <a:endParaRPr lang="en-US"/>
          </a:p>
        </p:txBody>
      </p:sp>
      <p:sp>
        <p:nvSpPr>
          <p:cNvPr id="5" name="Footer Placeholder 4">
            <a:extLst>
              <a:ext uri="{FF2B5EF4-FFF2-40B4-BE49-F238E27FC236}">
                <a16:creationId xmlns:a16="http://schemas.microsoft.com/office/drawing/2014/main" id="{C85CF834-D939-6614-B857-7122D8339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40DA1-E4AB-9326-24C4-121D7B0B41D4}"/>
              </a:ext>
            </a:extLst>
          </p:cNvPr>
          <p:cNvSpPr>
            <a:spLocks noGrp="1"/>
          </p:cNvSpPr>
          <p:nvPr>
            <p:ph type="sldNum" sz="quarter" idx="12"/>
          </p:nvPr>
        </p:nvSpPr>
        <p:spPr/>
        <p:txBody>
          <a:bodyPr/>
          <a:lstStyle/>
          <a:p>
            <a:fld id="{851CFF0B-67CB-FC4B-A2D1-FFC8B0622479}" type="slidenum">
              <a:rPr lang="en-US" smtClean="0"/>
              <a:t>‹#›</a:t>
            </a:fld>
            <a:endParaRPr lang="en-US"/>
          </a:p>
        </p:txBody>
      </p:sp>
    </p:spTree>
    <p:extLst>
      <p:ext uri="{BB962C8B-B14F-4D97-AF65-F5344CB8AC3E}">
        <p14:creationId xmlns:p14="http://schemas.microsoft.com/office/powerpoint/2010/main" val="409206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007BE-DF52-2C95-B65F-A905A334B3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84FCB-A970-D5D6-F39D-2927F898CD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66569-6AD6-21C8-2594-17A2C0E287B3}"/>
              </a:ext>
            </a:extLst>
          </p:cNvPr>
          <p:cNvSpPr>
            <a:spLocks noGrp="1"/>
          </p:cNvSpPr>
          <p:nvPr>
            <p:ph type="dt" sz="half" idx="10"/>
          </p:nvPr>
        </p:nvSpPr>
        <p:spPr/>
        <p:txBody>
          <a:bodyPr/>
          <a:lstStyle/>
          <a:p>
            <a:fld id="{3F622F45-1C16-DB4B-AE3E-A875BDD470AD}" type="datetimeFigureOut">
              <a:rPr lang="en-US" smtClean="0"/>
              <a:t>2/14/23</a:t>
            </a:fld>
            <a:endParaRPr lang="en-US"/>
          </a:p>
        </p:txBody>
      </p:sp>
      <p:sp>
        <p:nvSpPr>
          <p:cNvPr id="5" name="Footer Placeholder 4">
            <a:extLst>
              <a:ext uri="{FF2B5EF4-FFF2-40B4-BE49-F238E27FC236}">
                <a16:creationId xmlns:a16="http://schemas.microsoft.com/office/drawing/2014/main" id="{798A994A-6DC4-6A04-9F26-11141D959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594AF-734D-D96F-3AFF-279B55DFB73C}"/>
              </a:ext>
            </a:extLst>
          </p:cNvPr>
          <p:cNvSpPr>
            <a:spLocks noGrp="1"/>
          </p:cNvSpPr>
          <p:nvPr>
            <p:ph type="sldNum" sz="quarter" idx="12"/>
          </p:nvPr>
        </p:nvSpPr>
        <p:spPr/>
        <p:txBody>
          <a:bodyPr/>
          <a:lstStyle/>
          <a:p>
            <a:fld id="{851CFF0B-67CB-FC4B-A2D1-FFC8B0622479}" type="slidenum">
              <a:rPr lang="en-US" smtClean="0"/>
              <a:t>‹#›</a:t>
            </a:fld>
            <a:endParaRPr lang="en-US"/>
          </a:p>
        </p:txBody>
      </p:sp>
    </p:spTree>
    <p:extLst>
      <p:ext uri="{BB962C8B-B14F-4D97-AF65-F5344CB8AC3E}">
        <p14:creationId xmlns:p14="http://schemas.microsoft.com/office/powerpoint/2010/main" val="270139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3BAD4-1C41-FE14-896E-D5ADB1AD59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A01DB5-466C-2570-273A-4C65D9EC64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6F345A-02B2-B672-4D5D-AFB9636DFA97}"/>
              </a:ext>
            </a:extLst>
          </p:cNvPr>
          <p:cNvSpPr>
            <a:spLocks noGrp="1"/>
          </p:cNvSpPr>
          <p:nvPr>
            <p:ph type="dt" sz="half" idx="10"/>
          </p:nvPr>
        </p:nvSpPr>
        <p:spPr/>
        <p:txBody>
          <a:bodyPr/>
          <a:lstStyle/>
          <a:p>
            <a:fld id="{3F622F45-1C16-DB4B-AE3E-A875BDD470AD}" type="datetimeFigureOut">
              <a:rPr lang="en-US" smtClean="0"/>
              <a:t>2/14/23</a:t>
            </a:fld>
            <a:endParaRPr lang="en-US"/>
          </a:p>
        </p:txBody>
      </p:sp>
      <p:sp>
        <p:nvSpPr>
          <p:cNvPr id="5" name="Footer Placeholder 4">
            <a:extLst>
              <a:ext uri="{FF2B5EF4-FFF2-40B4-BE49-F238E27FC236}">
                <a16:creationId xmlns:a16="http://schemas.microsoft.com/office/drawing/2014/main" id="{340F497E-E7D9-006C-A76C-6D77BDFE55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5B4952-52D5-FD4D-1E72-3FBDFE2F71D3}"/>
              </a:ext>
            </a:extLst>
          </p:cNvPr>
          <p:cNvSpPr>
            <a:spLocks noGrp="1"/>
          </p:cNvSpPr>
          <p:nvPr>
            <p:ph type="sldNum" sz="quarter" idx="12"/>
          </p:nvPr>
        </p:nvSpPr>
        <p:spPr/>
        <p:txBody>
          <a:bodyPr/>
          <a:lstStyle/>
          <a:p>
            <a:fld id="{851CFF0B-67CB-FC4B-A2D1-FFC8B0622479}" type="slidenum">
              <a:rPr lang="en-US" smtClean="0"/>
              <a:t>‹#›</a:t>
            </a:fld>
            <a:endParaRPr lang="en-US"/>
          </a:p>
        </p:txBody>
      </p:sp>
    </p:spTree>
    <p:extLst>
      <p:ext uri="{BB962C8B-B14F-4D97-AF65-F5344CB8AC3E}">
        <p14:creationId xmlns:p14="http://schemas.microsoft.com/office/powerpoint/2010/main" val="2312799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AE2D6-94C3-F513-2CE8-956F549829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0A4B4B-1E6A-2595-9807-3E7D8DFA06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90A3E9-EBBD-3EEF-5B33-2CE73C4AA7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1D8AD0-1AF1-B704-CC77-FD544A1D63A3}"/>
              </a:ext>
            </a:extLst>
          </p:cNvPr>
          <p:cNvSpPr>
            <a:spLocks noGrp="1"/>
          </p:cNvSpPr>
          <p:nvPr>
            <p:ph type="dt" sz="half" idx="10"/>
          </p:nvPr>
        </p:nvSpPr>
        <p:spPr/>
        <p:txBody>
          <a:bodyPr/>
          <a:lstStyle/>
          <a:p>
            <a:fld id="{3F622F45-1C16-DB4B-AE3E-A875BDD470AD}" type="datetimeFigureOut">
              <a:rPr lang="en-US" smtClean="0"/>
              <a:t>2/14/23</a:t>
            </a:fld>
            <a:endParaRPr lang="en-US"/>
          </a:p>
        </p:txBody>
      </p:sp>
      <p:sp>
        <p:nvSpPr>
          <p:cNvPr id="6" name="Footer Placeholder 5">
            <a:extLst>
              <a:ext uri="{FF2B5EF4-FFF2-40B4-BE49-F238E27FC236}">
                <a16:creationId xmlns:a16="http://schemas.microsoft.com/office/drawing/2014/main" id="{3EF6010D-67DD-67D6-0DCA-9D7927AFB2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415F92-0FDD-5083-909D-CD48E9BA6154}"/>
              </a:ext>
            </a:extLst>
          </p:cNvPr>
          <p:cNvSpPr>
            <a:spLocks noGrp="1"/>
          </p:cNvSpPr>
          <p:nvPr>
            <p:ph type="sldNum" sz="quarter" idx="12"/>
          </p:nvPr>
        </p:nvSpPr>
        <p:spPr/>
        <p:txBody>
          <a:bodyPr/>
          <a:lstStyle/>
          <a:p>
            <a:fld id="{851CFF0B-67CB-FC4B-A2D1-FFC8B0622479}" type="slidenum">
              <a:rPr lang="en-US" smtClean="0"/>
              <a:t>‹#›</a:t>
            </a:fld>
            <a:endParaRPr lang="en-US"/>
          </a:p>
        </p:txBody>
      </p:sp>
    </p:spTree>
    <p:extLst>
      <p:ext uri="{BB962C8B-B14F-4D97-AF65-F5344CB8AC3E}">
        <p14:creationId xmlns:p14="http://schemas.microsoft.com/office/powerpoint/2010/main" val="39408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E051C-EF8A-C42E-747B-4EE542CED8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0D3AC5-BEA3-E82F-A630-2682AA0E58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447652-A5BE-094F-3CF2-D96C71D364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4A8288-3D82-9415-30F4-9F851716AD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D78B64-64F1-B363-A666-05EBDD4834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C103B7-A866-EC20-BFD7-823F9231EF95}"/>
              </a:ext>
            </a:extLst>
          </p:cNvPr>
          <p:cNvSpPr>
            <a:spLocks noGrp="1"/>
          </p:cNvSpPr>
          <p:nvPr>
            <p:ph type="dt" sz="half" idx="10"/>
          </p:nvPr>
        </p:nvSpPr>
        <p:spPr/>
        <p:txBody>
          <a:bodyPr/>
          <a:lstStyle/>
          <a:p>
            <a:fld id="{3F622F45-1C16-DB4B-AE3E-A875BDD470AD}" type="datetimeFigureOut">
              <a:rPr lang="en-US" smtClean="0"/>
              <a:t>2/14/23</a:t>
            </a:fld>
            <a:endParaRPr lang="en-US"/>
          </a:p>
        </p:txBody>
      </p:sp>
      <p:sp>
        <p:nvSpPr>
          <p:cNvPr id="8" name="Footer Placeholder 7">
            <a:extLst>
              <a:ext uri="{FF2B5EF4-FFF2-40B4-BE49-F238E27FC236}">
                <a16:creationId xmlns:a16="http://schemas.microsoft.com/office/drawing/2014/main" id="{0B2DE0B6-04E8-77CE-2648-209A0C88D5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92B64E-1A54-70E6-E4FD-24EE6F0E0B01}"/>
              </a:ext>
            </a:extLst>
          </p:cNvPr>
          <p:cNvSpPr>
            <a:spLocks noGrp="1"/>
          </p:cNvSpPr>
          <p:nvPr>
            <p:ph type="sldNum" sz="quarter" idx="12"/>
          </p:nvPr>
        </p:nvSpPr>
        <p:spPr/>
        <p:txBody>
          <a:bodyPr/>
          <a:lstStyle/>
          <a:p>
            <a:fld id="{851CFF0B-67CB-FC4B-A2D1-FFC8B0622479}" type="slidenum">
              <a:rPr lang="en-US" smtClean="0"/>
              <a:t>‹#›</a:t>
            </a:fld>
            <a:endParaRPr lang="en-US"/>
          </a:p>
        </p:txBody>
      </p:sp>
    </p:spTree>
    <p:extLst>
      <p:ext uri="{BB962C8B-B14F-4D97-AF65-F5344CB8AC3E}">
        <p14:creationId xmlns:p14="http://schemas.microsoft.com/office/powerpoint/2010/main" val="595991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B26E3-B8F9-703E-0A96-204B0005E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5C7289-B997-7ADD-34AB-204B6127CADC}"/>
              </a:ext>
            </a:extLst>
          </p:cNvPr>
          <p:cNvSpPr>
            <a:spLocks noGrp="1"/>
          </p:cNvSpPr>
          <p:nvPr>
            <p:ph type="dt" sz="half" idx="10"/>
          </p:nvPr>
        </p:nvSpPr>
        <p:spPr/>
        <p:txBody>
          <a:bodyPr/>
          <a:lstStyle/>
          <a:p>
            <a:fld id="{3F622F45-1C16-DB4B-AE3E-A875BDD470AD}" type="datetimeFigureOut">
              <a:rPr lang="en-US" smtClean="0"/>
              <a:t>2/14/23</a:t>
            </a:fld>
            <a:endParaRPr lang="en-US"/>
          </a:p>
        </p:txBody>
      </p:sp>
      <p:sp>
        <p:nvSpPr>
          <p:cNvPr id="4" name="Footer Placeholder 3">
            <a:extLst>
              <a:ext uri="{FF2B5EF4-FFF2-40B4-BE49-F238E27FC236}">
                <a16:creationId xmlns:a16="http://schemas.microsoft.com/office/drawing/2014/main" id="{605AD4C1-6949-C5CF-42A0-0D0759A596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466C42-83B5-2D44-631E-F38005163BD6}"/>
              </a:ext>
            </a:extLst>
          </p:cNvPr>
          <p:cNvSpPr>
            <a:spLocks noGrp="1"/>
          </p:cNvSpPr>
          <p:nvPr>
            <p:ph type="sldNum" sz="quarter" idx="12"/>
          </p:nvPr>
        </p:nvSpPr>
        <p:spPr/>
        <p:txBody>
          <a:bodyPr/>
          <a:lstStyle/>
          <a:p>
            <a:fld id="{851CFF0B-67CB-FC4B-A2D1-FFC8B0622479}" type="slidenum">
              <a:rPr lang="en-US" smtClean="0"/>
              <a:t>‹#›</a:t>
            </a:fld>
            <a:endParaRPr lang="en-US"/>
          </a:p>
        </p:txBody>
      </p:sp>
    </p:spTree>
    <p:extLst>
      <p:ext uri="{BB962C8B-B14F-4D97-AF65-F5344CB8AC3E}">
        <p14:creationId xmlns:p14="http://schemas.microsoft.com/office/powerpoint/2010/main" val="206875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2F95FA-AA4D-7F9B-94F2-89E3E1544561}"/>
              </a:ext>
            </a:extLst>
          </p:cNvPr>
          <p:cNvSpPr>
            <a:spLocks noGrp="1"/>
          </p:cNvSpPr>
          <p:nvPr>
            <p:ph type="dt" sz="half" idx="10"/>
          </p:nvPr>
        </p:nvSpPr>
        <p:spPr/>
        <p:txBody>
          <a:bodyPr/>
          <a:lstStyle/>
          <a:p>
            <a:fld id="{3F622F45-1C16-DB4B-AE3E-A875BDD470AD}" type="datetimeFigureOut">
              <a:rPr lang="en-US" smtClean="0"/>
              <a:t>2/14/23</a:t>
            </a:fld>
            <a:endParaRPr lang="en-US"/>
          </a:p>
        </p:txBody>
      </p:sp>
      <p:sp>
        <p:nvSpPr>
          <p:cNvPr id="3" name="Footer Placeholder 2">
            <a:extLst>
              <a:ext uri="{FF2B5EF4-FFF2-40B4-BE49-F238E27FC236}">
                <a16:creationId xmlns:a16="http://schemas.microsoft.com/office/drawing/2014/main" id="{87E53AE5-2B8D-0005-5797-FF5B2C086B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1F5D6D-1C03-0DC8-4C53-DC6FBEBEEEF4}"/>
              </a:ext>
            </a:extLst>
          </p:cNvPr>
          <p:cNvSpPr>
            <a:spLocks noGrp="1"/>
          </p:cNvSpPr>
          <p:nvPr>
            <p:ph type="sldNum" sz="quarter" idx="12"/>
          </p:nvPr>
        </p:nvSpPr>
        <p:spPr/>
        <p:txBody>
          <a:bodyPr/>
          <a:lstStyle/>
          <a:p>
            <a:fld id="{851CFF0B-67CB-FC4B-A2D1-FFC8B0622479}" type="slidenum">
              <a:rPr lang="en-US" smtClean="0"/>
              <a:t>‹#›</a:t>
            </a:fld>
            <a:endParaRPr lang="en-US"/>
          </a:p>
        </p:txBody>
      </p:sp>
    </p:spTree>
    <p:extLst>
      <p:ext uri="{BB962C8B-B14F-4D97-AF65-F5344CB8AC3E}">
        <p14:creationId xmlns:p14="http://schemas.microsoft.com/office/powerpoint/2010/main" val="102241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8488-2A8E-7ACD-A140-73E3BD832D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8F467D-9303-82E9-1F20-D0438FB446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945036-C453-4BC0-7BA4-DEC9BCE485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46FBE6-6C6D-8A44-3719-982E612CD09A}"/>
              </a:ext>
            </a:extLst>
          </p:cNvPr>
          <p:cNvSpPr>
            <a:spLocks noGrp="1"/>
          </p:cNvSpPr>
          <p:nvPr>
            <p:ph type="dt" sz="half" idx="10"/>
          </p:nvPr>
        </p:nvSpPr>
        <p:spPr/>
        <p:txBody>
          <a:bodyPr/>
          <a:lstStyle/>
          <a:p>
            <a:fld id="{3F622F45-1C16-DB4B-AE3E-A875BDD470AD}" type="datetimeFigureOut">
              <a:rPr lang="en-US" smtClean="0"/>
              <a:t>2/14/23</a:t>
            </a:fld>
            <a:endParaRPr lang="en-US"/>
          </a:p>
        </p:txBody>
      </p:sp>
      <p:sp>
        <p:nvSpPr>
          <p:cNvPr id="6" name="Footer Placeholder 5">
            <a:extLst>
              <a:ext uri="{FF2B5EF4-FFF2-40B4-BE49-F238E27FC236}">
                <a16:creationId xmlns:a16="http://schemas.microsoft.com/office/drawing/2014/main" id="{30624C89-158A-238C-3830-A98D722FEF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5931EE-BE8C-875D-E0B5-189F254A16FD}"/>
              </a:ext>
            </a:extLst>
          </p:cNvPr>
          <p:cNvSpPr>
            <a:spLocks noGrp="1"/>
          </p:cNvSpPr>
          <p:nvPr>
            <p:ph type="sldNum" sz="quarter" idx="12"/>
          </p:nvPr>
        </p:nvSpPr>
        <p:spPr/>
        <p:txBody>
          <a:bodyPr/>
          <a:lstStyle/>
          <a:p>
            <a:fld id="{851CFF0B-67CB-FC4B-A2D1-FFC8B0622479}" type="slidenum">
              <a:rPr lang="en-US" smtClean="0"/>
              <a:t>‹#›</a:t>
            </a:fld>
            <a:endParaRPr lang="en-US"/>
          </a:p>
        </p:txBody>
      </p:sp>
    </p:spTree>
    <p:extLst>
      <p:ext uri="{BB962C8B-B14F-4D97-AF65-F5344CB8AC3E}">
        <p14:creationId xmlns:p14="http://schemas.microsoft.com/office/powerpoint/2010/main" val="208361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A9717-6C27-1764-4205-985A431748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8FDDB5-D895-F7C2-B90A-03D6CF55C4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760103-D996-37B9-7A15-D7E8718F72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C14763-7F18-FF04-19DB-99AF71C5C817}"/>
              </a:ext>
            </a:extLst>
          </p:cNvPr>
          <p:cNvSpPr>
            <a:spLocks noGrp="1"/>
          </p:cNvSpPr>
          <p:nvPr>
            <p:ph type="dt" sz="half" idx="10"/>
          </p:nvPr>
        </p:nvSpPr>
        <p:spPr/>
        <p:txBody>
          <a:bodyPr/>
          <a:lstStyle/>
          <a:p>
            <a:fld id="{3F622F45-1C16-DB4B-AE3E-A875BDD470AD}" type="datetimeFigureOut">
              <a:rPr lang="en-US" smtClean="0"/>
              <a:t>2/14/23</a:t>
            </a:fld>
            <a:endParaRPr lang="en-US"/>
          </a:p>
        </p:txBody>
      </p:sp>
      <p:sp>
        <p:nvSpPr>
          <p:cNvPr id="6" name="Footer Placeholder 5">
            <a:extLst>
              <a:ext uri="{FF2B5EF4-FFF2-40B4-BE49-F238E27FC236}">
                <a16:creationId xmlns:a16="http://schemas.microsoft.com/office/drawing/2014/main" id="{8C26D656-BC53-9375-6B4D-FBEA2386AA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53395A-5E52-DB88-4C55-63B7E4D3FDDB}"/>
              </a:ext>
            </a:extLst>
          </p:cNvPr>
          <p:cNvSpPr>
            <a:spLocks noGrp="1"/>
          </p:cNvSpPr>
          <p:nvPr>
            <p:ph type="sldNum" sz="quarter" idx="12"/>
          </p:nvPr>
        </p:nvSpPr>
        <p:spPr/>
        <p:txBody>
          <a:bodyPr/>
          <a:lstStyle/>
          <a:p>
            <a:fld id="{851CFF0B-67CB-FC4B-A2D1-FFC8B0622479}" type="slidenum">
              <a:rPr lang="en-US" smtClean="0"/>
              <a:t>‹#›</a:t>
            </a:fld>
            <a:endParaRPr lang="en-US"/>
          </a:p>
        </p:txBody>
      </p:sp>
    </p:spTree>
    <p:extLst>
      <p:ext uri="{BB962C8B-B14F-4D97-AF65-F5344CB8AC3E}">
        <p14:creationId xmlns:p14="http://schemas.microsoft.com/office/powerpoint/2010/main" val="225230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CD7D79-92B4-9ED1-9709-A20E0503ED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CC8D37-C5BC-C71F-9852-D5C1D5957C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63F48-3A22-58B1-8DA8-705E190AFB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22F45-1C16-DB4B-AE3E-A875BDD470AD}" type="datetimeFigureOut">
              <a:rPr lang="en-US" smtClean="0"/>
              <a:t>2/14/23</a:t>
            </a:fld>
            <a:endParaRPr lang="en-US"/>
          </a:p>
        </p:txBody>
      </p:sp>
      <p:sp>
        <p:nvSpPr>
          <p:cNvPr id="5" name="Footer Placeholder 4">
            <a:extLst>
              <a:ext uri="{FF2B5EF4-FFF2-40B4-BE49-F238E27FC236}">
                <a16:creationId xmlns:a16="http://schemas.microsoft.com/office/drawing/2014/main" id="{30C64B65-4122-636D-F382-B66FB7DF4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4DE82F-23DF-E5AC-9C95-CC79B623A2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1CFF0B-67CB-FC4B-A2D1-FFC8B0622479}" type="slidenum">
              <a:rPr lang="en-US" smtClean="0"/>
              <a:t>‹#›</a:t>
            </a:fld>
            <a:endParaRPr lang="en-US"/>
          </a:p>
        </p:txBody>
      </p:sp>
    </p:spTree>
    <p:extLst>
      <p:ext uri="{BB962C8B-B14F-4D97-AF65-F5344CB8AC3E}">
        <p14:creationId xmlns:p14="http://schemas.microsoft.com/office/powerpoint/2010/main" val="1483168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030A0"/>
            </a:gs>
            <a:gs pos="61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28712" y="-222379"/>
            <a:ext cx="9934575" cy="1143000"/>
          </a:xfrm>
        </p:spPr>
        <p:txBody>
          <a:bodyPr>
            <a:normAutofit/>
          </a:bodyPr>
          <a:lstStyle/>
          <a:p>
            <a:pPr algn="ctr"/>
            <a:r>
              <a:rPr lang="en-US" sz="3600" b="1" u="sng" dirty="0" err="1"/>
              <a:t>Tardies</a:t>
            </a:r>
            <a:r>
              <a:rPr lang="en-US" sz="3600" b="1" u="sng" dirty="0"/>
              <a:t>:</a:t>
            </a:r>
          </a:p>
        </p:txBody>
      </p:sp>
      <p:sp>
        <p:nvSpPr>
          <p:cNvPr id="3" name="TextBox 2"/>
          <p:cNvSpPr txBox="1"/>
          <p:nvPr/>
        </p:nvSpPr>
        <p:spPr>
          <a:xfrm>
            <a:off x="0" y="764024"/>
            <a:ext cx="12192000" cy="5509200"/>
          </a:xfrm>
          <a:prstGeom prst="rect">
            <a:avLst/>
          </a:prstGeom>
          <a:noFill/>
        </p:spPr>
        <p:txBody>
          <a:bodyPr wrap="square" rtlCol="0">
            <a:spAutoFit/>
          </a:bodyPr>
          <a:lstStyle/>
          <a:p>
            <a:pPr marL="514350" indent="-514350">
              <a:buFont typeface="+mj-lt"/>
              <a:buAutoNum type="arabicPeriod"/>
            </a:pPr>
            <a:r>
              <a:rPr lang="en-US" sz="3200" dirty="0"/>
              <a:t>Since we have the same people repetitively late and not fully prepared for class, we must implement a tardy rule.</a:t>
            </a:r>
          </a:p>
          <a:p>
            <a:pPr marL="514350" indent="-514350">
              <a:buFont typeface="+mj-lt"/>
              <a:buAutoNum type="arabicPeriod"/>
            </a:pPr>
            <a:r>
              <a:rPr lang="en-US" sz="3200" b="1" i="1" dirty="0"/>
              <a:t>For every 3 </a:t>
            </a:r>
            <a:r>
              <a:rPr lang="en-US" sz="3200" b="1" i="1" dirty="0" err="1"/>
              <a:t>tardies</a:t>
            </a:r>
            <a:r>
              <a:rPr lang="en-US" sz="3200" b="1" i="1" dirty="0"/>
              <a:t> = one lunch detention</a:t>
            </a:r>
          </a:p>
          <a:p>
            <a:pPr marL="514350" indent="-514350">
              <a:buFont typeface="+mj-lt"/>
              <a:buAutoNum type="arabicPeriod"/>
            </a:pPr>
            <a:r>
              <a:rPr lang="en-US" sz="3200" dirty="0"/>
              <a:t>I don’t have a first period class, so you can always bring your things down here and put them in your spot, plug in your iPad, etc., particularly for those who are in the gym 1</a:t>
            </a:r>
            <a:r>
              <a:rPr lang="en-US" sz="3200" baseline="30000" dirty="0"/>
              <a:t>st</a:t>
            </a:r>
            <a:r>
              <a:rPr lang="en-US" sz="3200" dirty="0"/>
              <a:t> period anyway.</a:t>
            </a:r>
          </a:p>
          <a:p>
            <a:pPr marL="514350" indent="-514350">
              <a:buFont typeface="+mj-lt"/>
              <a:buAutoNum type="arabicPeriod"/>
            </a:pPr>
            <a:r>
              <a:rPr lang="en-US" sz="3200" dirty="0"/>
              <a:t>Being on time includes having all necessary materials (binder, iPad, writing utensil).  If you don’t have these things ready to go, you aren’t prepared for class = tardy!</a:t>
            </a:r>
          </a:p>
          <a:p>
            <a:pPr marL="514350" indent="-514350">
              <a:buFont typeface="+mj-lt"/>
              <a:buAutoNum type="arabicPeriod"/>
            </a:pPr>
            <a:r>
              <a:rPr lang="en-US" sz="3200" dirty="0"/>
              <a:t>You can leave your binder here—it isn’t like we have homework in this class typically!</a:t>
            </a:r>
          </a:p>
        </p:txBody>
      </p:sp>
    </p:spTree>
    <p:extLst>
      <p:ext uri="{BB962C8B-B14F-4D97-AF65-F5344CB8AC3E}">
        <p14:creationId xmlns:p14="http://schemas.microsoft.com/office/powerpoint/2010/main" val="100602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127</Words>
  <Application>Microsoft Macintosh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Tardies: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Tardies:</dc:title>
  <dc:creator>Microsoft Office User</dc:creator>
  <cp:lastModifiedBy>Microsoft Office User</cp:lastModifiedBy>
  <cp:revision>2</cp:revision>
  <dcterms:created xsi:type="dcterms:W3CDTF">2023-02-14T12:08:14Z</dcterms:created>
  <dcterms:modified xsi:type="dcterms:W3CDTF">2023-02-14T12:14:25Z</dcterms:modified>
</cp:coreProperties>
</file>